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6858000" cy="9906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4B4B4B"/>
    <a:srgbClr val="3D3D3D"/>
    <a:srgbClr val="515151"/>
    <a:srgbClr val="737373"/>
    <a:srgbClr val="979797"/>
    <a:srgbClr val="E6E6E6"/>
    <a:srgbClr val="D5E3FB"/>
    <a:srgbClr val="DCE0F4"/>
    <a:srgbClr val="D7D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634" y="-7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4044" y="-108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3608588-9A02-4E95-9A70-AFE9DE755D31}" type="datetimeFigureOut">
              <a:rPr lang="ko-KR" altLang="en-US" smtClean="0"/>
              <a:pPr/>
              <a:t>2024-06-26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2EECF2B-0C1C-4879-B86A-E8F3E3700B2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5568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ECF2B-0C1C-4879-B86A-E8F3E3700B2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3798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>
            <a:spLocks noGrp="1"/>
          </p:cNvSpPr>
          <p:nvPr>
            <p:ph idx="14"/>
          </p:nvPr>
        </p:nvSpPr>
        <p:spPr>
          <a:xfrm>
            <a:off x="476672" y="4088904"/>
            <a:ext cx="6048672" cy="1440160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9" name="내용 개체 틀 2"/>
          <p:cNvSpPr>
            <a:spLocks noGrp="1"/>
          </p:cNvSpPr>
          <p:nvPr>
            <p:ph idx="15"/>
          </p:nvPr>
        </p:nvSpPr>
        <p:spPr>
          <a:xfrm>
            <a:off x="476672" y="5889104"/>
            <a:ext cx="6048672" cy="3470898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6"/>
          </p:nvPr>
        </p:nvSpPr>
        <p:spPr>
          <a:xfrm>
            <a:off x="215462" y="464493"/>
            <a:ext cx="2565466" cy="50482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11" name="텍스트 개체 틀 3"/>
          <p:cNvSpPr>
            <a:spLocks noGrp="1"/>
          </p:cNvSpPr>
          <p:nvPr>
            <p:ph type="body" sz="quarter" idx="17"/>
          </p:nvPr>
        </p:nvSpPr>
        <p:spPr>
          <a:xfrm>
            <a:off x="214040" y="350838"/>
            <a:ext cx="2132856" cy="28803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6" name="내용 개체 틀 2"/>
          <p:cNvSpPr>
            <a:spLocks noGrp="1"/>
          </p:cNvSpPr>
          <p:nvPr>
            <p:ph idx="18"/>
          </p:nvPr>
        </p:nvSpPr>
        <p:spPr>
          <a:xfrm>
            <a:off x="476672" y="1280592"/>
            <a:ext cx="6048672" cy="2304256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55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 userDrawn="1"/>
        </p:nvSpPr>
        <p:spPr>
          <a:xfrm>
            <a:off x="260648" y="3787527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제품특징</a:t>
            </a:r>
          </a:p>
        </p:txBody>
      </p:sp>
      <p:sp>
        <p:nvSpPr>
          <p:cNvPr id="17" name="텍스트 개체 틀 15"/>
          <p:cNvSpPr txBox="1">
            <a:spLocks/>
          </p:cNvSpPr>
          <p:nvPr userDrawn="1"/>
        </p:nvSpPr>
        <p:spPr>
          <a:xfrm>
            <a:off x="4365104" y="2000672"/>
            <a:ext cx="2088232" cy="43204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60648" y="5578764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제품사양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4182988" y="9453230"/>
            <a:ext cx="26750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서울특별시 강남구 </a:t>
            </a:r>
            <a:r>
              <a:rPr lang="ko-KR" altLang="en-US" sz="950" b="1" dirty="0" err="1">
                <a:solidFill>
                  <a:srgbClr val="666666"/>
                </a:solidFill>
                <a:latin typeface="+mj-lt"/>
                <a:ea typeface="+mn-ea"/>
              </a:rPr>
              <a:t>논현로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134 3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층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302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호</a:t>
            </a:r>
            <a:endParaRPr lang="en-US" altLang="ko-KR" sz="950" b="1" dirty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endParaRPr lang="en-US" altLang="ko-KR" sz="200" b="1" dirty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전화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: 02-6204-4200   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팩스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: 02-6442-4210</a:t>
            </a:r>
            <a:endParaRPr lang="ko-KR" altLang="en-US" sz="950" b="1" dirty="0">
              <a:solidFill>
                <a:srgbClr val="666666"/>
              </a:solidFill>
              <a:latin typeface="+mj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8611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1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1" hangingPunct="1">
        <a:spcBef>
          <a:spcPct val="20000"/>
        </a:spcBef>
        <a:buFont typeface="Arial" pitchFamily="34" charset="0"/>
        <a:buNone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전자식 디지털 튜너를 사용하여 깨끗한 음질의 방송 가능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종류</a:t>
            </a:r>
            <a:r>
              <a:rPr lang="en-US" altLang="ko-KR" dirty="0"/>
              <a:t>			: AM/FM</a:t>
            </a:r>
            <a:r>
              <a:rPr lang="ko-KR" altLang="en-US" dirty="0"/>
              <a:t>튜너</a:t>
            </a:r>
            <a:endParaRPr lang="en-US" altLang="ko-K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사용주파수범위</a:t>
            </a:r>
            <a:r>
              <a:rPr lang="en-US" altLang="ko-KR" dirty="0"/>
              <a:t>		: FM: 87.5~108.0MHz,</a:t>
            </a:r>
            <a:r>
              <a:rPr lang="ko-KR" altLang="en-US" dirty="0"/>
              <a:t> </a:t>
            </a:r>
            <a:r>
              <a:rPr lang="en-US" altLang="ko-KR" dirty="0"/>
              <a:t>AM: 522~1,620kHz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선택도</a:t>
            </a:r>
            <a:r>
              <a:rPr lang="en-US" altLang="ko-KR" dirty="0"/>
              <a:t>			: FM:18</a:t>
            </a:r>
            <a:r>
              <a:rPr lang="ko-KR" altLang="en-US" dirty="0"/>
              <a:t>개</a:t>
            </a:r>
            <a:r>
              <a:rPr lang="en-US" altLang="ko-KR" dirty="0"/>
              <a:t>, AM:12</a:t>
            </a:r>
            <a:r>
              <a:rPr lang="ko-KR" altLang="en-US" dirty="0"/>
              <a:t>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/>
              <a:t>신호대잡음비</a:t>
            </a:r>
            <a:r>
              <a:rPr lang="en-US" altLang="ko-KR" dirty="0"/>
              <a:t>		: FM:50dB, AM:40dB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/>
              <a:t>전고조파의율</a:t>
            </a:r>
            <a:r>
              <a:rPr lang="en-US" altLang="ko-KR" dirty="0"/>
              <a:t>		: FM:0.5% </a:t>
            </a:r>
            <a:r>
              <a:rPr lang="ko-KR" altLang="en-US" dirty="0"/>
              <a:t>이하</a:t>
            </a:r>
            <a:r>
              <a:rPr lang="en-US" altLang="ko-KR" dirty="0"/>
              <a:t>, AM:2% </a:t>
            </a:r>
            <a:r>
              <a:rPr lang="ko-KR" altLang="en-US" dirty="0"/>
              <a:t>이하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사용전원</a:t>
            </a:r>
            <a:r>
              <a:rPr lang="en-US" altLang="ko-KR" dirty="0"/>
              <a:t>			: DC 24V / 0.3A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크기</a:t>
            </a:r>
            <a:r>
              <a:rPr lang="en-US" altLang="ko-KR" dirty="0"/>
              <a:t>			: 482 x 44 x 350mm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무게</a:t>
            </a:r>
            <a:r>
              <a:rPr lang="en-US" altLang="ko-KR" dirty="0"/>
              <a:t>			: 3kg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용도</a:t>
            </a:r>
            <a:r>
              <a:rPr lang="en-US" altLang="ko-KR" dirty="0"/>
              <a:t>			: </a:t>
            </a:r>
            <a:r>
              <a:rPr lang="ko-KR" altLang="en-US" dirty="0"/>
              <a:t>라디오수신용</a:t>
            </a:r>
            <a:endParaRPr lang="en-US" altLang="ko-K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수신감도</a:t>
            </a:r>
            <a:r>
              <a:rPr lang="en-US" altLang="ko-KR" dirty="0"/>
              <a:t>			: FM:11dB, AM:41dB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특수기능</a:t>
            </a:r>
            <a:r>
              <a:rPr lang="en-US" altLang="ko-KR" dirty="0"/>
              <a:t>			: </a:t>
            </a:r>
            <a:r>
              <a:rPr lang="ko-KR" altLang="en-US" dirty="0"/>
              <a:t>주파수메모리</a:t>
            </a:r>
            <a:r>
              <a:rPr lang="en-US" altLang="ko-KR" dirty="0"/>
              <a:t>, </a:t>
            </a:r>
            <a:r>
              <a:rPr lang="ko-KR" altLang="en-US" dirty="0"/>
              <a:t>자동선국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fontAlgn="base"/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ko-KR" dirty="0"/>
              <a:t>AFT102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DIGITAL TUNER</a:t>
            </a:r>
            <a:endParaRPr lang="ko-KR" altLang="en-US" dirty="0"/>
          </a:p>
        </p:txBody>
      </p:sp>
      <p:pic>
        <p:nvPicPr>
          <p:cNvPr id="8" name="내용 개체 틀 7"/>
          <p:cNvPicPr>
            <a:picLocks noGrp="1" noChangeAspect="1"/>
          </p:cNvPicPr>
          <p:nvPr>
            <p:ph idx="18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670" b="43223"/>
          <a:stretch/>
        </p:blipFill>
        <p:spPr>
          <a:xfrm>
            <a:off x="763910" y="2166267"/>
            <a:ext cx="5329386" cy="698501"/>
          </a:xfrm>
        </p:spPr>
      </p:pic>
    </p:spTree>
    <p:extLst>
      <p:ext uri="{BB962C8B-B14F-4D97-AF65-F5344CB8AC3E}">
        <p14:creationId xmlns:p14="http://schemas.microsoft.com/office/powerpoint/2010/main" val="2235595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123</Words>
  <Application>Microsoft Office PowerPoint</Application>
  <PresentationFormat>A4 용지(210x297mm)</PresentationFormat>
  <Paragraphs>16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정수정</dc:creator>
  <cp:lastModifiedBy>Lahyun Moon</cp:lastModifiedBy>
  <cp:revision>101</cp:revision>
  <cp:lastPrinted>2013-05-06T09:04:50Z</cp:lastPrinted>
  <dcterms:created xsi:type="dcterms:W3CDTF">2013-05-06T00:21:39Z</dcterms:created>
  <dcterms:modified xsi:type="dcterms:W3CDTF">2024-06-26T09:01:10Z</dcterms:modified>
</cp:coreProperties>
</file>