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6858000" cy="9906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3D3D3D"/>
    <a:srgbClr val="515151"/>
    <a:srgbClr val="737373"/>
    <a:srgbClr val="979797"/>
    <a:srgbClr val="E6E6E6"/>
    <a:srgbClr val="D5E3FB"/>
    <a:srgbClr val="DCE0F4"/>
    <a:srgbClr val="D7D8F9"/>
    <a:srgbClr val="2E5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36" y="-402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08588-9A02-4E95-9A70-AFE9DE755D31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ECF2B-0C1C-4879-B86A-E8F3E3700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5568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ECF2B-0C1C-4879-B86A-E8F3E3700B2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3798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>
            <a:spLocks noGrp="1"/>
          </p:cNvSpPr>
          <p:nvPr>
            <p:ph idx="14"/>
          </p:nvPr>
        </p:nvSpPr>
        <p:spPr>
          <a:xfrm>
            <a:off x="476672" y="4088904"/>
            <a:ext cx="6048672" cy="1440160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9" name="내용 개체 틀 2"/>
          <p:cNvSpPr>
            <a:spLocks noGrp="1"/>
          </p:cNvSpPr>
          <p:nvPr>
            <p:ph idx="15"/>
          </p:nvPr>
        </p:nvSpPr>
        <p:spPr>
          <a:xfrm>
            <a:off x="476672" y="5889104"/>
            <a:ext cx="6048672" cy="3470898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6"/>
          </p:nvPr>
        </p:nvSpPr>
        <p:spPr>
          <a:xfrm>
            <a:off x="215462" y="464493"/>
            <a:ext cx="2565466" cy="50482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11" name="텍스트 개체 틀 3"/>
          <p:cNvSpPr>
            <a:spLocks noGrp="1"/>
          </p:cNvSpPr>
          <p:nvPr>
            <p:ph type="body" sz="quarter" idx="17"/>
          </p:nvPr>
        </p:nvSpPr>
        <p:spPr>
          <a:xfrm>
            <a:off x="214040" y="350838"/>
            <a:ext cx="2132856" cy="28803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1400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  <p:sp>
        <p:nvSpPr>
          <p:cNvPr id="6" name="내용 개체 틀 2"/>
          <p:cNvSpPr>
            <a:spLocks noGrp="1"/>
          </p:cNvSpPr>
          <p:nvPr>
            <p:ph idx="18"/>
          </p:nvPr>
        </p:nvSpPr>
        <p:spPr>
          <a:xfrm>
            <a:off x="476672" y="1280592"/>
            <a:ext cx="6048672" cy="2304256"/>
          </a:xfrm>
          <a:prstGeom prst="rect">
            <a:avLst/>
          </a:prstGeom>
        </p:spPr>
        <p:txBody>
          <a:bodyPr anchor="t" anchorCtr="0"/>
          <a:lstStyle>
            <a:lvl1pPr algn="l">
              <a:defRPr sz="1100" b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55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텍스트 개체 틀 15"/>
          <p:cNvSpPr txBox="1">
            <a:spLocks/>
          </p:cNvSpPr>
          <p:nvPr userDrawn="1"/>
        </p:nvSpPr>
        <p:spPr>
          <a:xfrm>
            <a:off x="4365104" y="2000672"/>
            <a:ext cx="2088232" cy="43204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0648" y="3787527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제품특징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260648" y="5578764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제품사양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182988" y="9453230"/>
            <a:ext cx="26750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서울특별시 강남구 </a:t>
            </a:r>
            <a:r>
              <a:rPr lang="ko-KR" altLang="en-US" sz="950" b="1" dirty="0" err="1">
                <a:solidFill>
                  <a:srgbClr val="666666"/>
                </a:solidFill>
                <a:latin typeface="+mj-lt"/>
                <a:ea typeface="+mn-ea"/>
              </a:rPr>
              <a:t>논현로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134 3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층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302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호</a:t>
            </a:r>
            <a:endParaRPr lang="en-US" altLang="ko-KR" sz="950" b="1" dirty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endParaRPr lang="en-US" altLang="ko-KR" sz="200" b="1" dirty="0">
              <a:solidFill>
                <a:srgbClr val="666666"/>
              </a:solidFill>
              <a:latin typeface="+mj-lt"/>
              <a:ea typeface="+mn-ea"/>
            </a:endParaRPr>
          </a:p>
          <a:p>
            <a:pPr algn="l"/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전화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: 02-6204-4200   </a:t>
            </a:r>
            <a:r>
              <a:rPr lang="ko-KR" altLang="en-US" sz="950" b="1" dirty="0">
                <a:solidFill>
                  <a:srgbClr val="666666"/>
                </a:solidFill>
                <a:latin typeface="+mj-lt"/>
                <a:ea typeface="+mn-ea"/>
              </a:rPr>
              <a:t>팩스 </a:t>
            </a:r>
            <a:r>
              <a:rPr lang="en-US" altLang="ko-KR" sz="950" b="1" dirty="0">
                <a:solidFill>
                  <a:srgbClr val="666666"/>
                </a:solidFill>
                <a:latin typeface="+mj-lt"/>
                <a:ea typeface="+mn-ea"/>
              </a:rPr>
              <a:t>: 02-6442-4210</a:t>
            </a:r>
            <a:endParaRPr lang="ko-KR" altLang="en-US" sz="950" b="1" dirty="0">
              <a:solidFill>
                <a:srgbClr val="666666"/>
              </a:solidFill>
              <a:latin typeface="+mj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8611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1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1" hangingPunct="1">
        <a:spcBef>
          <a:spcPct val="20000"/>
        </a:spcBef>
        <a:buFont typeface="Arial" pitchFamily="34" charset="0"/>
        <a:buNone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/>
              <a:t>다이나믹</a:t>
            </a:r>
            <a:r>
              <a:rPr lang="ko-KR" altLang="en-US" dirty="0"/>
              <a:t> 마이크로폰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연설이나 회의석상에서 발언자의 음성을 명확하게 재현</a:t>
            </a:r>
          </a:p>
          <a:p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주파수반응</a:t>
            </a:r>
            <a:r>
              <a:rPr lang="en-US" altLang="ko-KR" dirty="0"/>
              <a:t>			: 50Hz~16kHz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사용형태</a:t>
            </a:r>
            <a:r>
              <a:rPr lang="en-US" altLang="ko-KR" dirty="0"/>
              <a:t>			: </a:t>
            </a:r>
            <a:r>
              <a:rPr lang="ko-KR" altLang="en-US" dirty="0"/>
              <a:t>핸드마이크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외형규격 </a:t>
            </a:r>
            <a:r>
              <a:rPr lang="en-US" altLang="ko-KR" dirty="0"/>
              <a:t>(W x H x D)mm		: 52 x 180 x 21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무게</a:t>
            </a:r>
            <a:r>
              <a:rPr lang="en-US" altLang="ko-KR" dirty="0"/>
              <a:t>			: 0.3kg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커넥터형태</a:t>
            </a:r>
            <a:r>
              <a:rPr lang="en-US" altLang="ko-KR" dirty="0"/>
              <a:t>			: 3-pin XLR-Male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종류</a:t>
            </a:r>
            <a:r>
              <a:rPr lang="en-US" altLang="ko-KR" dirty="0"/>
              <a:t>			: </a:t>
            </a:r>
            <a:r>
              <a:rPr lang="ko-KR" altLang="en-US" dirty="0" err="1"/>
              <a:t>다이나믹마이크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용도</a:t>
            </a:r>
            <a:r>
              <a:rPr lang="en-US" altLang="ko-KR" dirty="0"/>
              <a:t>			: </a:t>
            </a:r>
            <a:r>
              <a:rPr lang="ko-KR" altLang="en-US" dirty="0"/>
              <a:t>보컬용</a:t>
            </a:r>
            <a:r>
              <a:rPr lang="en-US" altLang="ko-KR" dirty="0"/>
              <a:t>, </a:t>
            </a:r>
            <a:r>
              <a:rPr lang="ko-KR" altLang="en-US" dirty="0"/>
              <a:t>스피치용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지향성</a:t>
            </a:r>
            <a:r>
              <a:rPr lang="en-US" altLang="ko-KR" dirty="0"/>
              <a:t>			: </a:t>
            </a:r>
            <a:r>
              <a:rPr lang="ko-KR" altLang="en-US" dirty="0"/>
              <a:t>단일지향성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감도</a:t>
            </a:r>
            <a:r>
              <a:rPr lang="en-US" altLang="ko-KR" dirty="0"/>
              <a:t>			: -54dB</a:t>
            </a: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 err="1"/>
              <a:t>임피던스</a:t>
            </a:r>
            <a:r>
              <a:rPr lang="en-US" altLang="ko-KR" dirty="0"/>
              <a:t>			: </a:t>
            </a:r>
            <a:r>
              <a:rPr lang="el-GR" altLang="ko-KR" dirty="0"/>
              <a:t>600Ω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dirty="0"/>
              <a:t>옵션</a:t>
            </a:r>
            <a:r>
              <a:rPr lang="en-US" altLang="ko-KR" dirty="0"/>
              <a:t>/</a:t>
            </a:r>
            <a:r>
              <a:rPr lang="ko-KR" altLang="en-US" dirty="0"/>
              <a:t>기타</a:t>
            </a:r>
            <a:r>
              <a:rPr lang="en-US" altLang="ko-KR" dirty="0"/>
              <a:t>			: ON-OFF</a:t>
            </a:r>
            <a:r>
              <a:rPr lang="ko-KR" altLang="en-US" dirty="0"/>
              <a:t>스위치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o-KR" altLang="en-US" dirty="0"/>
          </a:p>
          <a:p>
            <a:endParaRPr lang="en-US" altLang="ko-KR" dirty="0"/>
          </a:p>
          <a:p>
            <a:pPr fontAlgn="base"/>
            <a:endParaRPr lang="en-US" alt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ko-KR" dirty="0"/>
              <a:t>DDM001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ko-KR" dirty="0"/>
              <a:t>DYNAMIC MIC</a:t>
            </a:r>
            <a:endParaRPr lang="ko-KR" altLang="en-US" dirty="0"/>
          </a:p>
        </p:txBody>
      </p:sp>
      <p:pic>
        <p:nvPicPr>
          <p:cNvPr id="17" name="내용 개체 틀 16"/>
          <p:cNvPicPr>
            <a:picLocks noGrp="1" noChangeAspect="1"/>
          </p:cNvPicPr>
          <p:nvPr>
            <p:ph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706" y="992113"/>
            <a:ext cx="2881462" cy="2881462"/>
          </a:xfrm>
        </p:spPr>
      </p:pic>
    </p:spTree>
    <p:extLst>
      <p:ext uri="{BB962C8B-B14F-4D97-AF65-F5344CB8AC3E}">
        <p14:creationId xmlns:p14="http://schemas.microsoft.com/office/powerpoint/2010/main" val="2235595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98</Words>
  <Application>Microsoft Office PowerPoint</Application>
  <PresentationFormat>A4 용지(210x297mm)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정수정</dc:creator>
  <cp:lastModifiedBy>Lahyun Moon</cp:lastModifiedBy>
  <cp:revision>137</cp:revision>
  <cp:lastPrinted>2013-05-06T09:04:50Z</cp:lastPrinted>
  <dcterms:created xsi:type="dcterms:W3CDTF">2013-05-06T00:21:39Z</dcterms:created>
  <dcterms:modified xsi:type="dcterms:W3CDTF">2024-07-02T02:47:47Z</dcterms:modified>
</cp:coreProperties>
</file>