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75377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ADB128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308337" y="423519"/>
            <a:ext cx="233301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AUDIO DISTRIBUTOR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34246" cy="245451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입력채널수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2 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출력채널수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8 CH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랙타입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-70dB </a:t>
            </a:r>
            <a:r>
              <a:rPr lang="ko-KR" altLang="en-US" sz="1100" dirty="0"/>
              <a:t>이상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0.1% </a:t>
            </a:r>
            <a:r>
              <a:rPr lang="ko-KR" altLang="en-US" sz="1100" dirty="0"/>
              <a:t>아하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주파수응답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DC24V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</a:t>
            </a:r>
            <a:r>
              <a:rPr lang="en-US" altLang="ko-KR" sz="1100" dirty="0"/>
              <a:t>(W x H x </a:t>
            </a:r>
            <a:r>
              <a:rPr lang="en-US" altLang="ko-KR" sz="1100" dirty="0" err="1"/>
              <a:t>Dmm</a:t>
            </a:r>
            <a:r>
              <a:rPr lang="en-US" altLang="ko-KR" sz="1100" dirty="0"/>
              <a:t>		: 482 x 44 x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입력채널종류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오디오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오디오분배기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소비전력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7.2W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3.5kg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3725379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Power Delay </a:t>
            </a:r>
            <a:r>
              <a:rPr lang="ko-KR" altLang="en-US" sz="1100" dirty="0"/>
              <a:t>적용으로 투입 시 </a:t>
            </a:r>
            <a:r>
              <a:rPr lang="ko-KR" altLang="en-US" sz="1100" dirty="0" err="1"/>
              <a:t>쇼트노이즈</a:t>
            </a:r>
            <a:r>
              <a:rPr lang="ko-KR" altLang="en-US" sz="1100" dirty="0"/>
              <a:t> 방지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입출력 채널에 </a:t>
            </a:r>
            <a:r>
              <a:rPr lang="en-US" altLang="ko-KR" sz="1100" dirty="0"/>
              <a:t>LED</a:t>
            </a:r>
            <a:r>
              <a:rPr lang="ko-KR" altLang="en-US" sz="1100" dirty="0"/>
              <a:t>신호가 부착되어 현재 상태 확인용이 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35" b="43280"/>
          <a:stretch/>
        </p:blipFill>
        <p:spPr>
          <a:xfrm>
            <a:off x="929702" y="2038772"/>
            <a:ext cx="5185370" cy="787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</TotalTime>
  <Words>19</Words>
  <Application>Microsoft Office PowerPoint</Application>
  <PresentationFormat>A4 용지(210x297mm)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47</cp:revision>
  <dcterms:created xsi:type="dcterms:W3CDTF">2025-08-29T06:58:03Z</dcterms:created>
  <dcterms:modified xsi:type="dcterms:W3CDTF">2025-12-29T08:07:02Z</dcterms:modified>
</cp:coreProperties>
</file>