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2927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APA328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49721" y="423519"/>
            <a:ext cx="247106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PA POWER AMPLIFIER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983463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140W x 2 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95dB </a:t>
            </a:r>
            <a:r>
              <a:rPr lang="ko-KR" altLang="en-US" sz="1100" dirty="0"/>
              <a:t>이상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10k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60Hz, DC 24V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21kg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133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1% </a:t>
            </a:r>
            <a:r>
              <a:rPr lang="ko-KR" altLang="en-US" sz="1100" dirty="0"/>
              <a:t>이하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PA </a:t>
            </a:r>
            <a:r>
              <a:rPr lang="ko-KR" altLang="en-US" sz="1100" dirty="0"/>
              <a:t>아날로그파워앰프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50Hz ~17kHz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800W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874459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저잡음</a:t>
            </a:r>
            <a:r>
              <a:rPr lang="ko-KR" altLang="en-US" sz="1100" dirty="0"/>
              <a:t> 고출력 회로 채택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HIGH, LOW PASS </a:t>
            </a:r>
            <a:r>
              <a:rPr lang="ko-KR" altLang="en-US" sz="1100" dirty="0"/>
              <a:t>필터를 내장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전용 </a:t>
            </a:r>
            <a:r>
              <a:rPr lang="en-US" altLang="ko-KR" sz="1100" dirty="0"/>
              <a:t>PC </a:t>
            </a:r>
            <a:r>
              <a:rPr lang="ko-KR" altLang="en-US" sz="1100" dirty="0"/>
              <a:t>프로그램으로 장비의 온도</a:t>
            </a:r>
            <a:r>
              <a:rPr lang="en-US" altLang="ko-KR" sz="1100" dirty="0"/>
              <a:t>, </a:t>
            </a:r>
            <a:r>
              <a:rPr lang="ko-KR" altLang="en-US" sz="1100" dirty="0"/>
              <a:t>동작 상태 모니터 확인</a:t>
            </a:r>
            <a:endParaRPr lang="ko-KR" altLang="en-US" sz="1100" dirty="0"/>
          </a:p>
        </p:txBody>
      </p:sp>
      <p:pic>
        <p:nvPicPr>
          <p:cNvPr id="10" name="내용 개체 틀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36" b="34307"/>
          <a:stretch/>
        </p:blipFill>
        <p:spPr>
          <a:xfrm>
            <a:off x="1228308" y="1554703"/>
            <a:ext cx="4752280" cy="149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25</Words>
  <Application>Microsoft Office PowerPoint</Application>
  <PresentationFormat>A4 용지(210x297mm)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59</cp:revision>
  <dcterms:created xsi:type="dcterms:W3CDTF">2025-08-29T06:58:03Z</dcterms:created>
  <dcterms:modified xsi:type="dcterms:W3CDTF">2025-12-29T08:41:35Z</dcterms:modified>
</cp:coreProperties>
</file>