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300" y="-1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428276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ASM280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49721" y="423519"/>
            <a:ext cx="209993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POWER AMPLIFIER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4376198" cy="28700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800W (8</a:t>
            </a:r>
            <a:r>
              <a:rPr lang="el-GR" altLang="ko-KR" sz="1100" dirty="0"/>
              <a:t>Ω</a:t>
            </a:r>
            <a:r>
              <a:rPr lang="en-US" altLang="ko-KR" sz="1100" dirty="0"/>
              <a:t>) / 1,100W (4</a:t>
            </a:r>
            <a:r>
              <a:rPr lang="el-GR" altLang="ko-KR" sz="1100" dirty="0"/>
              <a:t>Ω</a:t>
            </a:r>
            <a:r>
              <a:rPr lang="en-US" altLang="ko-KR" sz="1100" dirty="0"/>
              <a:t>), 2CH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랙타입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104dB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임력임피던스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30k</a:t>
            </a:r>
            <a:r>
              <a:rPr lang="el-GR" altLang="ko-KR" sz="1100" dirty="0"/>
              <a:t>Ω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AC 220V / 60Hz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15kg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482 x 88 x 440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전고조파의율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0.06%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SR</a:t>
            </a:r>
            <a:r>
              <a:rPr lang="ko-KR" altLang="en-US" sz="1100" dirty="0"/>
              <a:t>앰프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입력단자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XLR Combo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주파수응답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20~20,000Hz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4dBu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출력임피던스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l-GR" altLang="ko-KR" sz="1100" dirty="0"/>
              <a:t>8Ω</a:t>
            </a:r>
            <a:r>
              <a:rPr lang="en-US" altLang="ko-KR" sz="1100" dirty="0"/>
              <a:t>, 4</a:t>
            </a:r>
            <a:r>
              <a:rPr lang="el-GR" altLang="ko-KR" sz="1100" dirty="0"/>
              <a:t>Ω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소비전력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1,034W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76998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오디오 신호처리 회로에 필요한 레벨증폭</a:t>
            </a:r>
          </a:p>
        </p:txBody>
      </p:sp>
      <p:pic>
        <p:nvPicPr>
          <p:cNvPr id="9" name="내용 개체 틀 3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30" b="38394"/>
          <a:stretch/>
        </p:blipFill>
        <p:spPr>
          <a:xfrm>
            <a:off x="1180896" y="1930397"/>
            <a:ext cx="4753322" cy="1054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9</Words>
  <Application>Microsoft Office PowerPoint</Application>
  <PresentationFormat>A4 용지(210x297mm)</PresentationFormat>
  <Paragraphs>17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66</cp:revision>
  <dcterms:created xsi:type="dcterms:W3CDTF">2025-08-29T06:58:03Z</dcterms:created>
  <dcterms:modified xsi:type="dcterms:W3CDTF">2025-12-29T08:48:46Z</dcterms:modified>
</cp:coreProperties>
</file>