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>
        <p:scale>
          <a:sx n="81" d="100"/>
          <a:sy n="81" d="100"/>
        </p:scale>
        <p:origin x="-1482" y="-72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8" d="100"/>
          <a:sy n="88" d="100"/>
        </p:scale>
        <p:origin x="-3870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0A9E39-4B5A-4212-A790-88F1469B5652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2241550" y="685800"/>
            <a:ext cx="23749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E99600-B07C-422F-8FD6-D489A7B8E14D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82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  <a:prstGeom prst="rect">
            <a:avLst/>
          </a:prstGeom>
        </p:spPr>
        <p:txBody>
          <a:bodyPr anchor="b"/>
          <a:lstStyle>
            <a:lvl1pPr algn="ctr"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4133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58527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  <a:prstGeom prst="rect">
            <a:avLst/>
          </a:prstGeo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38381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63349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  <a:prstGeom prst="rect">
            <a:avLst/>
          </a:prstGeom>
        </p:spPr>
        <p:txBody>
          <a:bodyPr anchor="b"/>
          <a:lstStyle>
            <a:lvl1pPr>
              <a:defRPr sz="45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669832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98714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044601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343148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5487573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623423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1C4F3DF7-7569-4117-AC1C-827E02F51480}" type="datetimeFigureOut">
              <a:rPr lang="ko-KR" altLang="en-US" smtClean="0"/>
              <a:t>2025-12-26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/>
          <a:lstStyle/>
          <a:p>
            <a:fld id="{7F014560-6A1E-4506-9EF7-60CE3FA40338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4291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그림 7">
            <a:extLst>
              <a:ext uri="{FF2B5EF4-FFF2-40B4-BE49-F238E27FC236}">
                <a16:creationId xmlns="" xmlns:a16="http://schemas.microsoft.com/office/drawing/2014/main" id="{6150AD69-293F-421E-A7D2-D0C8BF01E0DC}"/>
              </a:ext>
            </a:extLst>
          </p:cNvPr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906000"/>
          </a:xfrm>
          <a:prstGeom prst="rect">
            <a:avLst/>
          </a:prstGeom>
        </p:spPr>
      </p:pic>
      <p:pic>
        <p:nvPicPr>
          <p:cNvPr id="10" name="그림 9">
            <a:extLst>
              <a:ext uri="{FF2B5EF4-FFF2-40B4-BE49-F238E27FC236}">
                <a16:creationId xmlns="" xmlns:a16="http://schemas.microsoft.com/office/drawing/2014/main" id="{2AAD6DBC-BB7B-BC4B-EEC4-6DD2C2795DFD}"/>
              </a:ext>
            </a:extLst>
          </p:cNvPr>
          <p:cNvPicPr>
            <a:picLocks noChangeAspect="1"/>
          </p:cNvPicPr>
          <p:nvPr userDrawn="1"/>
        </p:nvPicPr>
        <p:blipFill>
          <a:blip r:embed="rId14" cstate="print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08810" y="6789674"/>
            <a:ext cx="3040381" cy="120650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3" y="5725614"/>
            <a:ext cx="1673728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en-US" altLang="ko-KR" sz="1800" b="1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SPECIFICATION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16" name="직선 연결선 15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2220686" y="5864113"/>
            <a:ext cx="4637314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1" name="TextBox 20">
            <a:extLst>
              <a:ext uri="{FF2B5EF4-FFF2-40B4-BE49-F238E27FC236}">
                <a16:creationId xmlns="" xmlns:a16="http://schemas.microsoft.com/office/drawing/2014/main" id="{5F3FC5D9-2771-FE2F-76FB-92559D95D5EC}"/>
              </a:ext>
            </a:extLst>
          </p:cNvPr>
          <p:cNvSpPr txBox="1"/>
          <p:nvPr userDrawn="1"/>
        </p:nvSpPr>
        <p:spPr>
          <a:xfrm>
            <a:off x="102267" y="9668292"/>
            <a:ext cx="5584862" cy="153888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서울시 송파구 양재대로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932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가락몰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ko-KR" altLang="en-US" sz="1000" b="0" spc="-50" baseline="0" dirty="0" err="1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업무동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11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층 동관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(05699)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  전화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02-410-9675   </a:t>
            </a:r>
            <a:r>
              <a:rPr lang="ko-KR" altLang="en-US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팩스 </a:t>
            </a:r>
            <a:r>
              <a:rPr lang="en-US" altLang="ko-KR" sz="1000" b="0" spc="-50" baseline="0" dirty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: 02-410-9600</a:t>
            </a:r>
            <a:endParaRPr lang="ko-KR" altLang="en-US" sz="1000" b="0" spc="-50" baseline="0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325C3B6D-ECC7-7214-97C4-219C7645C628}"/>
              </a:ext>
            </a:extLst>
          </p:cNvPr>
          <p:cNvSpPr txBox="1"/>
          <p:nvPr userDrawn="1"/>
        </p:nvSpPr>
        <p:spPr>
          <a:xfrm>
            <a:off x="422314" y="3416184"/>
            <a:ext cx="1005083" cy="276999"/>
          </a:xfrm>
          <a:prstGeom prst="rect">
            <a:avLst/>
          </a:prstGeom>
          <a:noFill/>
        </p:spPr>
        <p:txBody>
          <a:bodyPr wrap="none" lIns="0" tIns="0" rIns="0" bIns="0" rtlCol="0" anchor="ctr" anchorCtr="0">
            <a:spAutoFit/>
          </a:bodyPr>
          <a:lstStyle/>
          <a:p>
            <a:r>
              <a:rPr lang="ko-KR" altLang="en-US" sz="1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tx1">
                    <a:lumMod val="75000"/>
                    <a:lumOff val="25000"/>
                  </a:schemeClr>
                </a:solidFill>
              </a:rPr>
              <a:t>제품 특징</a:t>
            </a:r>
            <a:endParaRPr lang="ko-KR" altLang="en-US" sz="1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cxnSp>
        <p:nvCxnSpPr>
          <p:cNvPr id="9" name="직선 연결선 8">
            <a:extLst>
              <a:ext uri="{FF2B5EF4-FFF2-40B4-BE49-F238E27FC236}">
                <a16:creationId xmlns="" xmlns:a16="http://schemas.microsoft.com/office/drawing/2014/main" id="{FE28157D-B39B-53FC-CF4B-BEDBD7410AD5}"/>
              </a:ext>
            </a:extLst>
          </p:cNvPr>
          <p:cNvCxnSpPr>
            <a:cxnSpLocks/>
          </p:cNvCxnSpPr>
          <p:nvPr userDrawn="1"/>
        </p:nvCxnSpPr>
        <p:spPr>
          <a:xfrm>
            <a:off x="1547446" y="3554683"/>
            <a:ext cx="5310555" cy="0"/>
          </a:xfrm>
          <a:prstGeom prst="line">
            <a:avLst/>
          </a:prstGeom>
          <a:ln w="12700">
            <a:solidFill>
              <a:schemeClr val="bg1">
                <a:lumMod val="75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9036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1" hangingPunct="1">
        <a:lnSpc>
          <a:spcPct val="90000"/>
        </a:lnSpc>
        <a:spcBef>
          <a:spcPct val="0"/>
        </a:spcBef>
        <a:buNone/>
        <a:defRPr sz="33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1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ln>
            <a:solidFill>
              <a:schemeClr val="accent1">
                <a:alpha val="0"/>
              </a:schemeClr>
            </a:solidFill>
          </a:ln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1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1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D7A93513-0E35-1299-BF5B-DE4831156939}"/>
              </a:ext>
            </a:extLst>
          </p:cNvPr>
          <p:cNvSpPr txBox="1"/>
          <p:nvPr/>
        </p:nvSpPr>
        <p:spPr>
          <a:xfrm>
            <a:off x="596900" y="304800"/>
            <a:ext cx="1384995" cy="430887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BAC002</a:t>
            </a:r>
            <a:r>
              <a:rPr lang="en-US" altLang="ko-KR" sz="2800" b="1" dirty="0" smtClean="0">
                <a:ln>
                  <a:solidFill>
                    <a:schemeClr val="accent1">
                      <a:alpha val="0"/>
                    </a:schemeClr>
                  </a:solidFill>
                </a:ln>
                <a:solidFill>
                  <a:schemeClr val="bg1"/>
                </a:solidFill>
                <a:latin typeface="+mn-ea"/>
              </a:rPr>
              <a:t>	</a:t>
            </a:r>
            <a:endParaRPr lang="ko-KR" altLang="en-US" sz="2800" b="1" dirty="0">
              <a:ln>
                <a:solidFill>
                  <a:schemeClr val="accent1">
                    <a:alpha val="0"/>
                  </a:schemeClr>
                </a:solidFill>
              </a:ln>
              <a:solidFill>
                <a:schemeClr val="bg1"/>
              </a:solidFill>
              <a:latin typeface="+mn-ea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706ABDD-5714-A56A-4820-19C5D569E601}"/>
              </a:ext>
            </a:extLst>
          </p:cNvPr>
          <p:cNvSpPr txBox="1"/>
          <p:nvPr/>
        </p:nvSpPr>
        <p:spPr>
          <a:xfrm>
            <a:off x="2109046" y="423519"/>
            <a:ext cx="1624484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r>
              <a:rPr lang="en-US" altLang="ko-KR" b="1" dirty="0">
                <a:solidFill>
                  <a:schemeClr val="bg1"/>
                </a:solidFill>
              </a:rPr>
              <a:t>BATTERY CASE</a:t>
            </a:r>
            <a:endParaRPr lang="ko-KR" altLang="en-US" b="1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622723" y="6176352"/>
            <a:ext cx="4161396" cy="1208023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종류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en-US" altLang="ko-KR" sz="1100" dirty="0"/>
              <a:t>6U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외형규격 </a:t>
            </a:r>
            <a:r>
              <a:rPr lang="en-US" altLang="ko-KR" sz="1100" dirty="0"/>
              <a:t>(W x H x D)mm		: 460 x 260 x 430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용도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 err="1"/>
              <a:t>빈공간처리용</a:t>
            </a:r>
            <a:r>
              <a:rPr lang="en-US" altLang="ko-KR" sz="1100" dirty="0"/>
              <a:t>, </a:t>
            </a:r>
            <a:r>
              <a:rPr lang="ko-KR" altLang="en-US" sz="1100" dirty="0"/>
              <a:t>배터리장착용</a:t>
            </a:r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 err="1"/>
              <a:t>취부형태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: </a:t>
            </a:r>
            <a:r>
              <a:rPr lang="ko-KR" altLang="en-US" sz="1100" dirty="0" err="1"/>
              <a:t>랙장착형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재질</a:t>
            </a:r>
            <a:r>
              <a:rPr lang="en-US" altLang="ko-KR" sz="1100" dirty="0"/>
              <a:t>			</a:t>
            </a:r>
            <a:r>
              <a:rPr lang="en-US" altLang="ko-KR" sz="1100" dirty="0" smtClean="0"/>
              <a:t>		: </a:t>
            </a:r>
            <a:r>
              <a:rPr lang="ko-KR" altLang="en-US" sz="1100" dirty="0"/>
              <a:t>알루미늄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무게</a:t>
            </a:r>
            <a:r>
              <a:rPr lang="en-US" altLang="ko-KR" sz="1100" dirty="0"/>
              <a:t>		</a:t>
            </a:r>
            <a:r>
              <a:rPr lang="en-US" altLang="ko-KR" sz="1100"/>
              <a:t>	</a:t>
            </a:r>
            <a:r>
              <a:rPr lang="en-US" altLang="ko-KR" sz="1100" smtClean="0"/>
              <a:t>		: </a:t>
            </a:r>
            <a:r>
              <a:rPr lang="en-US" altLang="ko-KR" sz="1100" dirty="0"/>
              <a:t>9kg, </a:t>
            </a:r>
            <a:r>
              <a:rPr lang="ko-KR" altLang="en-US" sz="1100" dirty="0"/>
              <a:t>배터리미포함</a:t>
            </a:r>
            <a:endParaRPr lang="ko-KR" altLang="en-US" sz="1100" dirty="0"/>
          </a:p>
        </p:txBody>
      </p:sp>
      <p:sp>
        <p:nvSpPr>
          <p:cNvPr id="7" name="TextBox 6">
            <a:extLst>
              <a:ext uri="{FF2B5EF4-FFF2-40B4-BE49-F238E27FC236}">
                <a16:creationId xmlns="" xmlns:a16="http://schemas.microsoft.com/office/drawing/2014/main" id="{2CF8D422-53BD-17B9-E06B-14CD1AC3B4AD}"/>
              </a:ext>
            </a:extLst>
          </p:cNvPr>
          <p:cNvSpPr txBox="1"/>
          <p:nvPr/>
        </p:nvSpPr>
        <p:spPr>
          <a:xfrm>
            <a:off x="596900" y="3913798"/>
            <a:ext cx="1873911" cy="377026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배터리 내장용 외관 케이스</a:t>
            </a:r>
            <a:endParaRPr lang="en-US" altLang="ko-KR" sz="1100" dirty="0"/>
          </a:p>
          <a:p>
            <a:pPr marL="171450" indent="-171450">
              <a:spcBef>
                <a:spcPts val="264"/>
              </a:spcBef>
              <a:buFont typeface="Arial" panose="020B0604020202020204" pitchFamily="34" charset="0"/>
              <a:buChar char="•"/>
            </a:pPr>
            <a:r>
              <a:rPr lang="ko-KR" altLang="en-US" sz="1100" dirty="0"/>
              <a:t>배터리 미포함</a:t>
            </a:r>
            <a:endParaRPr lang="ko-KR" altLang="en-US" sz="1100" dirty="0"/>
          </a:p>
        </p:txBody>
      </p:sp>
      <p:pic>
        <p:nvPicPr>
          <p:cNvPr id="8" name="내용 개체 틀 43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014" b="15750"/>
          <a:stretch/>
        </p:blipFill>
        <p:spPr>
          <a:xfrm>
            <a:off x="2032245" y="1339901"/>
            <a:ext cx="3402570" cy="20495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33878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맑은 고딕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151</TotalTime>
  <Words>10</Words>
  <Application>Microsoft Office PowerPoint</Application>
  <PresentationFormat>A4 용지(210x297mm)</PresentationFormat>
  <Paragraphs>10</Paragraphs>
  <Slides>1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2" baseType="lpstr">
      <vt:lpstr>Office 테마</vt:lpstr>
      <vt:lpstr>PowerPoint 프레젠테이션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Lahyun Moon</dc:creator>
  <cp:lastModifiedBy>Kevicsupport</cp:lastModifiedBy>
  <cp:revision>71</cp:revision>
  <dcterms:created xsi:type="dcterms:W3CDTF">2025-08-29T06:58:03Z</dcterms:created>
  <dcterms:modified xsi:type="dcterms:W3CDTF">2025-12-26T06:51:48Z</dcterms:modified>
</cp:coreProperties>
</file>