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BAC702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56632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BLANK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161396" cy="12080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7U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482 x 310 x 11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빈공간처리용</a:t>
            </a:r>
            <a:r>
              <a:rPr lang="en-US" altLang="ko-KR" sz="1100" dirty="0"/>
              <a:t>, </a:t>
            </a:r>
            <a:r>
              <a:rPr lang="ko-KR" altLang="en-US" sz="1100" dirty="0"/>
              <a:t>배터리장착용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랙장착형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스틸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3.5kg (</a:t>
            </a:r>
            <a:r>
              <a:rPr lang="ko-KR" altLang="en-US" sz="1100" dirty="0"/>
              <a:t>배터리 무게 별도</a:t>
            </a:r>
            <a:r>
              <a:rPr lang="en-US" altLang="ko-KR" sz="1100" dirty="0"/>
              <a:t>)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968761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랙</a:t>
            </a:r>
            <a:r>
              <a:rPr lang="ko-KR" altLang="en-US" sz="1100" dirty="0"/>
              <a:t> 장착 장비 사이의 빈 공간을 막을 때 사용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배터리 포함 </a:t>
            </a:r>
            <a:endParaRPr lang="ko-KR" altLang="en-US" sz="1100" dirty="0"/>
          </a:p>
        </p:txBody>
      </p:sp>
      <p:pic>
        <p:nvPicPr>
          <p:cNvPr id="9" name="내용 개체 틀 4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02" b="22879"/>
          <a:stretch/>
        </p:blipFill>
        <p:spPr>
          <a:xfrm>
            <a:off x="1753648" y="1373808"/>
            <a:ext cx="3529882" cy="177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15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72</cp:revision>
  <dcterms:created xsi:type="dcterms:W3CDTF">2025-08-29T06:58:03Z</dcterms:created>
  <dcterms:modified xsi:type="dcterms:W3CDTF">2025-12-26T06:52:52Z</dcterms:modified>
</cp:coreProperties>
</file>