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4331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CDP117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02830" y="458688"/>
            <a:ext cx="122617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CD PLAYER</a:t>
            </a:r>
            <a:endParaRPr lang="ko-KR" altLang="en-US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5320877" cy="22467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CD/USB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주파수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출력단자형식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RCA L/R, XLR MONO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CD</a:t>
            </a:r>
            <a:r>
              <a:rPr lang="ko-KR" altLang="ko-KR" sz="1100" dirty="0" err="1"/>
              <a:t>체인저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ko-KR" sz="1100" dirty="0"/>
              <a:t>무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외형규격 </a:t>
            </a:r>
            <a:r>
              <a:rPr lang="en-US" altLang="ko-KR" sz="1100" dirty="0"/>
              <a:t>(W x H x D)mm		: 482 x 44 x 350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ko-KR" sz="1100" dirty="0" err="1"/>
              <a:t>음원재생용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70dB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재생</a:t>
            </a:r>
            <a:r>
              <a:rPr lang="en-US" altLang="ko-KR" sz="1100" dirty="0"/>
              <a:t>CD</a:t>
            </a:r>
            <a:r>
              <a:rPr lang="ko-KR" altLang="ko-KR" sz="1100" dirty="0"/>
              <a:t>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CD-DA/CD-R/CD-RW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 err="1"/>
              <a:t>화음왜곡률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0.3%</a:t>
            </a:r>
            <a:r>
              <a:rPr lang="ko-KR" altLang="ko-KR" sz="1100" dirty="0"/>
              <a:t>이하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3.3kg</a:t>
            </a:r>
            <a:endParaRPr lang="ko-KR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ko-KR" sz="1100" dirty="0"/>
              <a:t>사용전압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DC 24V / 500mA</a:t>
            </a:r>
            <a:endParaRPr lang="ko-KR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750753" cy="76174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050" dirty="0"/>
              <a:t>자동 메모리 기능으로 이전 동작 상태 기억</a:t>
            </a:r>
            <a:endParaRPr lang="en-US" altLang="ko-KR" sz="105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050" dirty="0"/>
              <a:t>RANDOM </a:t>
            </a:r>
            <a:r>
              <a:rPr lang="ko-KR" altLang="en-US" sz="1050" dirty="0"/>
              <a:t>및 </a:t>
            </a:r>
            <a:r>
              <a:rPr lang="en-US" altLang="ko-KR" sz="1050" dirty="0"/>
              <a:t>REPEAT </a:t>
            </a:r>
            <a:r>
              <a:rPr lang="ko-KR" altLang="en-US" sz="1050" dirty="0"/>
              <a:t>재생 기능 제공</a:t>
            </a:r>
            <a:endParaRPr lang="en-US" altLang="ko-KR" sz="105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050" dirty="0"/>
              <a:t>CD, USB, AUX </a:t>
            </a:r>
            <a:r>
              <a:rPr lang="ko-KR" altLang="ko-KR" sz="1050" dirty="0"/>
              <a:t>기능</a:t>
            </a:r>
            <a:endParaRPr lang="en-US" altLang="ko-KR" sz="1050" dirty="0"/>
          </a:p>
          <a:p>
            <a:pPr marL="171450" indent="-171450" fontAlgn="base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050" dirty="0"/>
              <a:t>MP3, MP4 , WMA </a:t>
            </a:r>
            <a:r>
              <a:rPr lang="ko-KR" altLang="ko-KR" sz="1050" dirty="0"/>
              <a:t>포맷 재생</a:t>
            </a:r>
          </a:p>
        </p:txBody>
      </p:sp>
      <p:pic>
        <p:nvPicPr>
          <p:cNvPr id="11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35" b="39866"/>
          <a:stretch/>
        </p:blipFill>
        <p:spPr>
          <a:xfrm>
            <a:off x="1448893" y="1955833"/>
            <a:ext cx="4147783" cy="796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30</Words>
  <Application>Microsoft Office PowerPoint</Application>
  <PresentationFormat>A4 용지(210x297mm)</PresentationFormat>
  <Paragraphs>17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13</cp:revision>
  <dcterms:created xsi:type="dcterms:W3CDTF">2025-08-29T06:58:03Z</dcterms:created>
  <dcterms:modified xsi:type="dcterms:W3CDTF">2025-12-23T07:58:47Z</dcterms:modified>
</cp:coreProperties>
</file>