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645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CDT117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02830" y="458688"/>
            <a:ext cx="234987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CD </a:t>
            </a:r>
            <a:r>
              <a:rPr lang="en-US" altLang="ko-KR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PLAYER &amp; TUNER</a:t>
            </a: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747821" cy="22467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CD/USB/TUNER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주파수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출력단자형식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RCA L/R, XLR MONO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CD</a:t>
            </a:r>
            <a:r>
              <a:rPr lang="ko-KR" altLang="ko-KR" sz="1100" dirty="0" err="1"/>
              <a:t>체인저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ko-KR" sz="1100" dirty="0"/>
              <a:t>무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외형규격 </a:t>
            </a:r>
            <a:r>
              <a:rPr lang="en-US" altLang="ko-KR" sz="1100" dirty="0"/>
              <a:t>(W x H x D)mm		: 482 x 44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ko-KR" sz="1100" dirty="0" err="1"/>
              <a:t>음원재생용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재생</a:t>
            </a:r>
            <a:r>
              <a:rPr lang="en-US" altLang="ko-KR" sz="1100" dirty="0"/>
              <a:t>CD</a:t>
            </a:r>
            <a:r>
              <a:rPr lang="ko-KR" altLang="ko-KR" sz="1100" dirty="0"/>
              <a:t>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CD-DA/CD-R/CD-RW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화음왜곡률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0.3%</a:t>
            </a:r>
            <a:r>
              <a:rPr lang="ko-KR" altLang="ko-KR" sz="1100" dirty="0"/>
              <a:t>이하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3.6kg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500mA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869375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자동 메모리 기능으로 이전 동작 상태 기억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RANDOM </a:t>
            </a:r>
            <a:r>
              <a:rPr lang="ko-KR" altLang="ko-KR" sz="1100" dirty="0"/>
              <a:t>및 </a:t>
            </a:r>
            <a:r>
              <a:rPr lang="en-US" altLang="ko-KR" sz="1100" dirty="0"/>
              <a:t>REPEAT </a:t>
            </a:r>
            <a:r>
              <a:rPr lang="ko-KR" altLang="ko-KR" sz="1100" dirty="0"/>
              <a:t>재생 기능 제공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CD, USB, AUX </a:t>
            </a:r>
            <a:r>
              <a:rPr lang="ko-KR" altLang="ko-KR" sz="1100" dirty="0"/>
              <a:t>기능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MP3, WMA, MP4 </a:t>
            </a:r>
            <a:r>
              <a:rPr lang="ko-KR" altLang="ko-KR" sz="1100" dirty="0"/>
              <a:t>포맷 재생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전자식 디지털 튜너를 사용</a:t>
            </a:r>
          </a:p>
        </p:txBody>
      </p:sp>
      <p:pic>
        <p:nvPicPr>
          <p:cNvPr id="9" name="내용 개체 틀 6"/>
          <p:cNvPicPr>
            <a:picLocks noGrp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60" b="38410"/>
          <a:stretch/>
        </p:blipFill>
        <p:spPr>
          <a:xfrm>
            <a:off x="1669945" y="2104316"/>
            <a:ext cx="3898516" cy="7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36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14</cp:revision>
  <dcterms:created xsi:type="dcterms:W3CDTF">2025-08-29T06:58:03Z</dcterms:created>
  <dcterms:modified xsi:type="dcterms:W3CDTF">2025-12-23T07:57:40Z</dcterms:modified>
</cp:coreProperties>
</file>