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84665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CGM018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14553" y="411796"/>
            <a:ext cx="191077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GOOSENECK MIC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385542" cy="224676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주파수반응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80Hz~17.5kHz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구즈넥마이크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95 x 40 x 140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1.09kg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3-pin XLR-Male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콘덴서마이크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회의용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지향성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/>
              <a:t>단일지향성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감도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-35dB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150</a:t>
            </a:r>
            <a:r>
              <a:rPr lang="el-GR" altLang="ko-KR" sz="1100" dirty="0"/>
              <a:t>Ω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LED </a:t>
            </a:r>
            <a:r>
              <a:rPr lang="ko-KR" altLang="en-US" sz="1100" dirty="0" smtClean="0"/>
              <a:t>동작표시</a:t>
            </a:r>
            <a:endParaRPr lang="el-GR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35133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 smtClean="0"/>
              <a:t>구즈넥</a:t>
            </a:r>
            <a:r>
              <a:rPr lang="ko-KR" altLang="en-US" sz="1100" dirty="0" smtClean="0"/>
              <a:t> 마이크로폰</a:t>
            </a:r>
            <a:endParaRPr lang="ko-KR" altLang="en-US" sz="1100" dirty="0"/>
          </a:p>
        </p:txBody>
      </p:sp>
      <p:pic>
        <p:nvPicPr>
          <p:cNvPr id="8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48" b="6138"/>
          <a:stretch/>
        </p:blipFill>
        <p:spPr>
          <a:xfrm>
            <a:off x="2537343" y="1104900"/>
            <a:ext cx="2805371" cy="2306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</TotalTime>
  <Words>6</Words>
  <Application>Microsoft Office PowerPoint</Application>
  <PresentationFormat>A4 용지(210x297mm)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81</cp:revision>
  <dcterms:created xsi:type="dcterms:W3CDTF">2025-08-29T06:58:03Z</dcterms:created>
  <dcterms:modified xsi:type="dcterms:W3CDTF">2025-12-26T08:11:49Z</dcterms:modified>
</cp:coreProperties>
</file>