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4232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CLS003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195572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CEILING </a:t>
            </a:r>
            <a:r>
              <a:rPr lang="en-US" altLang="ko-KR" b="1" dirty="0" smtClean="0">
                <a:solidFill>
                  <a:schemeClr val="bg1"/>
                </a:solidFill>
              </a:rPr>
              <a:t>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670877" cy="16235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3W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1.5㏀/3</a:t>
            </a:r>
            <a:r>
              <a:rPr lang="en-US" altLang="ko-KR" sz="1100" dirty="0"/>
              <a:t>㏀ (±20)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smtClean="0"/>
              <a:t>: </a:t>
            </a:r>
            <a:r>
              <a:rPr lang="en-US" altLang="ko-KR" sz="1100" smtClean="0"/>
              <a:t>200Hz~20kHz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H)mm		: 227 x </a:t>
            </a:r>
            <a:r>
              <a:rPr lang="en-US" altLang="ko-KR" sz="1100" dirty="0"/>
              <a:t>118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Ceiling</a:t>
            </a:r>
            <a:r>
              <a:rPr lang="ko-KR" altLang="ko-KR" sz="1100" dirty="0"/>
              <a:t>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0.7kg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음압감도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92dB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PA</a:t>
            </a:r>
            <a:r>
              <a:rPr lang="ko-KR" altLang="ko-KR" sz="1100" dirty="0" err="1"/>
              <a:t>용스피커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11436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천장 </a:t>
            </a:r>
            <a:r>
              <a:rPr lang="ko-KR" altLang="en-US" sz="1100" dirty="0" err="1"/>
              <a:t>매립형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실링</a:t>
            </a:r>
            <a:r>
              <a:rPr lang="ko-KR" altLang="en-US" sz="1100" dirty="0"/>
              <a:t> 스피커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천정 </a:t>
            </a:r>
            <a:r>
              <a:rPr lang="ko-KR" altLang="en-US" sz="1100" dirty="0" err="1"/>
              <a:t>타공</a:t>
            </a:r>
            <a:r>
              <a:rPr lang="ko-KR" altLang="en-US" sz="1100" dirty="0"/>
              <a:t> 후 간단한 설치 가능</a:t>
            </a:r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2" b="20454"/>
          <a:stretch/>
        </p:blipFill>
        <p:spPr>
          <a:xfrm>
            <a:off x="1913767" y="1262107"/>
            <a:ext cx="3098412" cy="193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14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16</cp:revision>
  <dcterms:created xsi:type="dcterms:W3CDTF">2025-08-29T06:58:03Z</dcterms:created>
  <dcterms:modified xsi:type="dcterms:W3CDTF">2026-01-05T08:13:13Z</dcterms:modified>
</cp:coreProperties>
</file>