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158" y="-18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434688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CRM005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279437" y="411795"/>
            <a:ext cx="280621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2-WAY ACTIVE MONITOR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800720" cy="203902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en-US" altLang="ko-KR" sz="1100"/>
              <a:t>50W 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음압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115dB 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l-GR" altLang="ko-KR" sz="1100" dirty="0" smtClean="0"/>
              <a:t>8Ω</a:t>
            </a:r>
            <a:r>
              <a:rPr lang="en-US" altLang="ko-KR" sz="1100" dirty="0"/>
              <a:t> 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주파수범위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50Hz-20kHz 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185 x 280 x </a:t>
            </a:r>
            <a:r>
              <a:rPr lang="en-US" altLang="ko-KR" sz="1100" dirty="0"/>
              <a:t>225 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 smtClean="0"/>
              <a:t>2Way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8kg (±20)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음압감도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en-US" altLang="ko-KR" sz="1100" dirty="0"/>
              <a:t>97dB 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</a:t>
            </a:r>
            <a:r>
              <a:rPr lang="ko-KR" altLang="en-US" sz="1100" dirty="0"/>
              <a:t>액티브모니터스피커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사용전원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AC 220V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4613442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1/4"phone</a:t>
            </a:r>
            <a:r>
              <a:rPr lang="ko-KR" altLang="en-US" sz="1100" dirty="0"/>
              <a:t>과 </a:t>
            </a:r>
            <a:r>
              <a:rPr lang="en-US" altLang="ko-KR" sz="1100" dirty="0"/>
              <a:t>XLR </a:t>
            </a:r>
            <a:r>
              <a:rPr lang="ko-KR" altLang="en-US" sz="1100" dirty="0"/>
              <a:t>밸런스 라인 입력</a:t>
            </a:r>
            <a:r>
              <a:rPr lang="en-US" altLang="ko-KR" sz="1100" dirty="0"/>
              <a:t>, RCA </a:t>
            </a:r>
            <a:r>
              <a:rPr lang="ko-KR" altLang="en-US" sz="1100" dirty="0"/>
              <a:t>입력 </a:t>
            </a:r>
            <a:r>
              <a:rPr lang="ko-KR" altLang="en-US" sz="1100" dirty="0" err="1"/>
              <a:t>잭</a:t>
            </a:r>
            <a:r>
              <a:rPr lang="ko-KR" altLang="en-US" sz="1100" dirty="0"/>
              <a:t> 등 다양한 입력 수용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HF </a:t>
            </a:r>
            <a:r>
              <a:rPr lang="ko-KR" altLang="en-US" sz="1100" dirty="0"/>
              <a:t>음량을 </a:t>
            </a:r>
            <a:r>
              <a:rPr lang="en-US" altLang="ko-KR" sz="1100" dirty="0"/>
              <a:t>4</a:t>
            </a:r>
            <a:r>
              <a:rPr lang="ko-KR" altLang="en-US" sz="1100" dirty="0"/>
              <a:t>단으로 </a:t>
            </a:r>
            <a:r>
              <a:rPr lang="en-US" altLang="ko-KR" sz="1100" dirty="0"/>
              <a:t>1dB</a:t>
            </a:r>
            <a:r>
              <a:rPr lang="ko-KR" altLang="en-US" sz="1100" dirty="0"/>
              <a:t>씩 선택 조정</a:t>
            </a:r>
          </a:p>
        </p:txBody>
      </p:sp>
      <p:pic>
        <p:nvPicPr>
          <p:cNvPr id="8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90" b="10784"/>
          <a:stretch/>
        </p:blipFill>
        <p:spPr>
          <a:xfrm>
            <a:off x="2031588" y="991681"/>
            <a:ext cx="3256714" cy="2498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517</TotalTime>
  <Words>27</Words>
  <Application>Microsoft Office PowerPoint</Application>
  <PresentationFormat>A4 용지(210x297mm)</PresentationFormat>
  <Paragraphs>14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133</cp:revision>
  <dcterms:created xsi:type="dcterms:W3CDTF">2025-08-29T06:58:03Z</dcterms:created>
  <dcterms:modified xsi:type="dcterms:W3CDTF">2026-01-05T08:00:15Z</dcterms:modified>
</cp:coreProperties>
</file>