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4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409040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CTM003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202830" y="458688"/>
            <a:ext cx="122617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CD PLAYER</a:t>
            </a:r>
            <a:endParaRPr lang="ko-KR" altLang="en-US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335850" cy="141577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CD/MP3/WMA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20Hz~20kHz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출력단자형식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5 Pin Wafer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190 x 38 x 183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잡음비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&gt;60dB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0.97kg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옵션</a:t>
            </a:r>
            <a:r>
              <a:rPr lang="en-US" altLang="ko-KR" sz="1100" dirty="0"/>
              <a:t>/</a:t>
            </a:r>
            <a:r>
              <a:rPr lang="ko-KR" altLang="en-US" sz="1100" dirty="0"/>
              <a:t>기타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CDP </a:t>
            </a:r>
            <a:r>
              <a:rPr lang="ko-KR" altLang="en-US" sz="1100" dirty="0"/>
              <a:t>모듈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63373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PTA </a:t>
            </a:r>
            <a:r>
              <a:rPr lang="ko-KR" altLang="en-US" sz="1100" dirty="0"/>
              <a:t>시리즈 포터블앰프 전용 </a:t>
            </a:r>
            <a:r>
              <a:rPr lang="en-US" altLang="ko-KR" sz="1100" dirty="0"/>
              <a:t>CDP</a:t>
            </a:r>
            <a:r>
              <a:rPr lang="ko-KR" altLang="en-US" sz="1100" dirty="0"/>
              <a:t>모듈 </a:t>
            </a:r>
          </a:p>
        </p:txBody>
      </p:sp>
      <p:pic>
        <p:nvPicPr>
          <p:cNvPr id="8" name="내용 개체 틀 1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941" b="38222"/>
          <a:stretch/>
        </p:blipFill>
        <p:spPr>
          <a:xfrm>
            <a:off x="1407290" y="1868584"/>
            <a:ext cx="4430802" cy="878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</TotalTime>
  <Words>10</Words>
  <Application>Microsoft Office PowerPoint</Application>
  <PresentationFormat>A4 용지(210x297mm)</PresentationFormat>
  <Paragraphs>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14</cp:revision>
  <dcterms:created xsi:type="dcterms:W3CDTF">2025-08-29T06:58:03Z</dcterms:created>
  <dcterms:modified xsi:type="dcterms:W3CDTF">2025-12-23T08:04:20Z</dcterms:modified>
</cp:coreProperties>
</file>