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8662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DAM026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308337" y="423519"/>
            <a:ext cx="155222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AUDIO MIXER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672480" cy="266226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입력채널수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26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출력채널수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7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데스크타입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90dB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0.005%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AC 220V / 50~60Hz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D)mm		: 483 x 496 x 52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입력채널종류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Mic, Line, Aux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아날로그믹서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콘덴서마이크</a:t>
            </a:r>
            <a:r>
              <a:rPr lang="en-US" altLang="ko-KR" sz="1100" dirty="0"/>
              <a:t>(</a:t>
            </a:r>
            <a:r>
              <a:rPr lang="ko-KR" altLang="en-US" sz="1100" dirty="0" err="1"/>
              <a:t>팬텀</a:t>
            </a:r>
            <a:r>
              <a:rPr lang="en-US" altLang="ko-KR" sz="1100" dirty="0"/>
              <a:t>)</a:t>
            </a:r>
            <a:r>
              <a:rPr lang="ko-KR" altLang="en-US" sz="1100" dirty="0"/>
              <a:t>전원</a:t>
            </a:r>
            <a:r>
              <a:rPr lang="en-US" altLang="ko-KR" sz="1100" dirty="0"/>
              <a:t>		: DC 48V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8.6kg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518866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사용자 환경에 맞춰 </a:t>
            </a:r>
            <a:r>
              <a:rPr lang="ko-KR" altLang="en-US" sz="1100" dirty="0" err="1"/>
              <a:t>입출력부</a:t>
            </a:r>
            <a:r>
              <a:rPr lang="ko-KR" altLang="en-US" sz="1100" dirty="0"/>
              <a:t> </a:t>
            </a:r>
            <a:r>
              <a:rPr lang="en-US" altLang="ko-KR" sz="1100" dirty="0"/>
              <a:t>Rotate </a:t>
            </a:r>
            <a:r>
              <a:rPr lang="ko-KR" altLang="en-US" sz="1100" dirty="0"/>
              <a:t>가능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26</a:t>
            </a:r>
            <a:r>
              <a:rPr lang="ko-KR" altLang="en-US" sz="1100" dirty="0"/>
              <a:t>채널의 라인 입력 지원 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모노</a:t>
            </a:r>
            <a:r>
              <a:rPr lang="ko-KR" altLang="en-US" sz="1100" dirty="0"/>
              <a:t> </a:t>
            </a:r>
            <a:r>
              <a:rPr lang="en-US" altLang="ko-KR" sz="1100" dirty="0"/>
              <a:t>16</a:t>
            </a:r>
            <a:r>
              <a:rPr lang="ko-KR" altLang="en-US" sz="1100" dirty="0"/>
              <a:t>채널</a:t>
            </a:r>
            <a:r>
              <a:rPr lang="en-US" altLang="ko-KR" sz="1100" dirty="0"/>
              <a:t>, </a:t>
            </a:r>
            <a:r>
              <a:rPr lang="ko-KR" altLang="en-US" sz="1100" dirty="0"/>
              <a:t>트랙 </a:t>
            </a:r>
            <a:r>
              <a:rPr lang="en-US" altLang="ko-KR" sz="1100" dirty="0"/>
              <a:t>2</a:t>
            </a:r>
            <a:r>
              <a:rPr lang="ko-KR" altLang="en-US" sz="1100" dirty="0"/>
              <a:t>채널</a:t>
            </a:r>
            <a:r>
              <a:rPr lang="en-US" altLang="ko-KR" sz="1100" dirty="0"/>
              <a:t>, AUX </a:t>
            </a:r>
            <a:r>
              <a:rPr lang="ko-KR" altLang="en-US" sz="1100" dirty="0"/>
              <a:t>리턴 </a:t>
            </a:r>
            <a:r>
              <a:rPr lang="en-US" altLang="ko-KR" sz="1100" dirty="0"/>
              <a:t>8</a:t>
            </a:r>
            <a:r>
              <a:rPr lang="ko-KR" altLang="en-US" sz="1100" dirty="0"/>
              <a:t>채널</a:t>
            </a:r>
            <a:r>
              <a:rPr lang="en-US" altLang="ko-KR" sz="1100" dirty="0"/>
              <a:t>)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7</a:t>
            </a:r>
            <a:r>
              <a:rPr lang="ko-KR" altLang="en-US" sz="1100" dirty="0"/>
              <a:t>채널의 출력 지원 </a:t>
            </a:r>
            <a:r>
              <a:rPr lang="en-US" altLang="ko-KR" sz="1100" dirty="0"/>
              <a:t>(</a:t>
            </a:r>
            <a:r>
              <a:rPr lang="ko-KR" altLang="en-US" sz="1100" dirty="0"/>
              <a:t>메인 </a:t>
            </a:r>
            <a:r>
              <a:rPr lang="en-US" altLang="ko-KR" sz="1100" dirty="0"/>
              <a:t>2</a:t>
            </a:r>
            <a:r>
              <a:rPr lang="ko-KR" altLang="en-US" sz="1100" dirty="0"/>
              <a:t>채널</a:t>
            </a:r>
            <a:r>
              <a:rPr lang="en-US" altLang="ko-KR" sz="1100" dirty="0"/>
              <a:t>, </a:t>
            </a:r>
            <a:r>
              <a:rPr lang="ko-KR" altLang="en-US" sz="1100" dirty="0" err="1"/>
              <a:t>모노</a:t>
            </a:r>
            <a:r>
              <a:rPr lang="ko-KR" altLang="en-US" sz="1100" dirty="0"/>
              <a:t> </a:t>
            </a:r>
            <a:r>
              <a:rPr lang="en-US" altLang="ko-KR" sz="1100" dirty="0"/>
              <a:t>1</a:t>
            </a:r>
            <a:r>
              <a:rPr lang="ko-KR" altLang="en-US" sz="1100" dirty="0"/>
              <a:t>채널</a:t>
            </a:r>
            <a:r>
              <a:rPr lang="en-US" altLang="ko-KR" sz="1100" dirty="0"/>
              <a:t>, </a:t>
            </a:r>
            <a:r>
              <a:rPr lang="ko-KR" altLang="en-US" sz="1100" dirty="0"/>
              <a:t>그룹 </a:t>
            </a:r>
            <a:r>
              <a:rPr lang="en-US" altLang="ko-KR" sz="1100" dirty="0"/>
              <a:t>4</a:t>
            </a:r>
            <a:r>
              <a:rPr lang="ko-KR" altLang="en-US" sz="1100" dirty="0"/>
              <a:t>채널</a:t>
            </a:r>
            <a:r>
              <a:rPr lang="en-US" altLang="ko-KR" sz="1100" dirty="0" smtClean="0"/>
              <a:t>)</a:t>
            </a:r>
            <a:endParaRPr lang="ko-KR" altLang="en-US" sz="1100" dirty="0"/>
          </a:p>
        </p:txBody>
      </p:sp>
      <p:pic>
        <p:nvPicPr>
          <p:cNvPr id="8" name="내용 개체 틀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34" b="4484"/>
          <a:stretch/>
        </p:blipFill>
        <p:spPr>
          <a:xfrm>
            <a:off x="2142140" y="1056349"/>
            <a:ext cx="2839880" cy="243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46</Words>
  <Application>Microsoft Office PowerPoint</Application>
  <PresentationFormat>A4 용지(210x297mm)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46</cp:revision>
  <dcterms:created xsi:type="dcterms:W3CDTF">2025-08-29T06:58:03Z</dcterms:created>
  <dcterms:modified xsi:type="dcterms:W3CDTF">2025-12-29T08:05:28Z</dcterms:modified>
</cp:coreProperties>
</file>