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44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DAR015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1190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600 x 860 x 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15U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336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알루미</a:t>
            </a:r>
            <a:r>
              <a:rPr lang="ko-KR" altLang="en-US" sz="1100" dirty="0"/>
              <a:t>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8" name="내용 개체 틀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202" b="15342"/>
          <a:stretch/>
        </p:blipFill>
        <p:spPr>
          <a:xfrm>
            <a:off x="1796769" y="1246683"/>
            <a:ext cx="3903270" cy="204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55</cp:revision>
  <dcterms:created xsi:type="dcterms:W3CDTF">2025-08-29T06:58:03Z</dcterms:created>
  <dcterms:modified xsi:type="dcterms:W3CDTF">2025-12-26T06:34:52Z</dcterms:modified>
</cp:coreProperties>
</file>