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7441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DAR023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16619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RACK CABINET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518592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600 x 1,250 x 650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슬롯규격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23U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방송장비장착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50kg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도어형태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유리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시건장치유무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유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알루미늄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43363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smtClean="0"/>
              <a:t>알루미</a:t>
            </a:r>
            <a:r>
              <a:rPr lang="ko-KR" altLang="en-US" sz="1100" dirty="0"/>
              <a:t>늄</a:t>
            </a:r>
            <a:r>
              <a:rPr lang="ko-KR" altLang="en-US" sz="1100" dirty="0" smtClean="0"/>
              <a:t> </a:t>
            </a:r>
            <a:r>
              <a:rPr lang="ko-KR" altLang="en-US" sz="1100" dirty="0"/>
              <a:t>재질의 네트워크 시스템 장비용 </a:t>
            </a:r>
            <a:r>
              <a:rPr lang="ko-KR" altLang="en-US" sz="1100" dirty="0" err="1"/>
              <a:t>랙</a:t>
            </a:r>
            <a:r>
              <a:rPr lang="ko-KR" altLang="en-US" sz="1100" dirty="0"/>
              <a:t> </a:t>
            </a:r>
            <a:r>
              <a:rPr lang="ko-KR" altLang="en-US" sz="1100" dirty="0" err="1"/>
              <a:t>캐비넷</a:t>
            </a:r>
            <a:endParaRPr lang="ko-KR" altLang="en-US" sz="1100" dirty="0"/>
          </a:p>
        </p:txBody>
      </p:sp>
      <p:pic>
        <p:nvPicPr>
          <p:cNvPr id="8" name="내용 개체 틀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90" b="6261"/>
          <a:stretch/>
        </p:blipFill>
        <p:spPr>
          <a:xfrm>
            <a:off x="2226277" y="1028200"/>
            <a:ext cx="2835495" cy="2357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</TotalTime>
  <Words>17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58</cp:revision>
  <dcterms:created xsi:type="dcterms:W3CDTF">2025-08-29T06:58:03Z</dcterms:created>
  <dcterms:modified xsi:type="dcterms:W3CDTF">2025-12-26T06:39:47Z</dcterms:modified>
</cp:coreProperties>
</file>