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7441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DAR029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619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RACK CABINET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518592" cy="12234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600 x 1,500 x 650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슬롯규격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29U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방송장비장착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60kg</a:t>
            </a:r>
            <a:endParaRPr lang="ko-KR" alt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도어형태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시건장치유무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유</a:t>
            </a:r>
            <a:endParaRPr lang="en-US" altLang="ko-K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4336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알루미</a:t>
            </a:r>
            <a:r>
              <a:rPr lang="ko-KR" altLang="en-US" sz="1100" dirty="0"/>
              <a:t>늄</a:t>
            </a:r>
            <a:r>
              <a:rPr lang="ko-KR" altLang="en-US" sz="1100" dirty="0" smtClean="0"/>
              <a:t> </a:t>
            </a:r>
            <a:r>
              <a:rPr lang="ko-KR" altLang="en-US" sz="1100" dirty="0"/>
              <a:t>재질의 네트워크 시스템 장비용 </a:t>
            </a:r>
            <a:r>
              <a:rPr lang="ko-KR" altLang="en-US" sz="1100" dirty="0" err="1"/>
              <a:t>랙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캐비넷</a:t>
            </a:r>
            <a:endParaRPr lang="ko-KR" altLang="en-US" sz="1100" dirty="0"/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71" b="13297"/>
          <a:stretch/>
        </p:blipFill>
        <p:spPr>
          <a:xfrm>
            <a:off x="1744889" y="1036197"/>
            <a:ext cx="3530496" cy="242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17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57</cp:revision>
  <dcterms:created xsi:type="dcterms:W3CDTF">2025-08-29T06:58:03Z</dcterms:created>
  <dcterms:modified xsi:type="dcterms:W3CDTF">2025-12-26T06:37:01Z</dcterms:modified>
</cp:coreProperties>
</file>