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7441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DAR033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8592" cy="12234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</a:t>
            </a:r>
            <a:r>
              <a:rPr lang="en-US" altLang="ko-KR" sz="1100" dirty="0"/>
              <a:t>600 x 1,665 x 650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33</a:t>
            </a:r>
            <a:r>
              <a:rPr lang="en-US" altLang="ko-KR" sz="1100" dirty="0" smtClean="0"/>
              <a:t>U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</a:t>
            </a:r>
            <a:r>
              <a:rPr lang="en-US" altLang="ko-KR" sz="1100" smtClean="0"/>
              <a:t>: </a:t>
            </a:r>
            <a:r>
              <a:rPr lang="en-US" altLang="ko-KR" sz="1100" smtClean="0"/>
              <a:t>64kg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4336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알루미</a:t>
            </a:r>
            <a:r>
              <a:rPr lang="ko-KR" altLang="en-US" sz="1100" dirty="0"/>
              <a:t>늄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71" b="13297"/>
          <a:stretch/>
        </p:blipFill>
        <p:spPr>
          <a:xfrm>
            <a:off x="1744889" y="1036197"/>
            <a:ext cx="3530496" cy="242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58</cp:revision>
  <dcterms:created xsi:type="dcterms:W3CDTF">2025-08-29T06:58:03Z</dcterms:created>
  <dcterms:modified xsi:type="dcterms:W3CDTF">2025-12-26T06:39:04Z</dcterms:modified>
</cp:coreProperties>
</file>