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DBP100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56632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BLANK PANEL</a:t>
            </a:r>
            <a:endParaRPr lang="en-US" altLang="ko-KR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93695" cy="12080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480 x 44 x 15 (±10mm)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랙캐비닛용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랙장착형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STEEL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0.26kg (±10%)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96876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랙</a:t>
            </a:r>
            <a:r>
              <a:rPr lang="ko-KR" altLang="en-US" sz="1100" dirty="0"/>
              <a:t> 장착 장비 사이의 빈 공간을 막을 때 사용</a:t>
            </a:r>
            <a:endParaRPr lang="ko-KR" altLang="en-US" sz="1100" dirty="0"/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868" b="42040"/>
          <a:stretch/>
        </p:blipFill>
        <p:spPr>
          <a:xfrm>
            <a:off x="1657038" y="1988492"/>
            <a:ext cx="3935497" cy="672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13</Words>
  <Application>Microsoft Office PowerPoint</Application>
  <PresentationFormat>A4 용지(210x297mm)</PresentationFormat>
  <Paragraphs>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65</cp:revision>
  <dcterms:created xsi:type="dcterms:W3CDTF">2025-08-29T06:58:03Z</dcterms:created>
  <dcterms:modified xsi:type="dcterms:W3CDTF">2025-12-26T06:46:27Z</dcterms:modified>
</cp:coreProperties>
</file>