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30492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DC6124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55937" y="423519"/>
            <a:ext cx="229473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DIGITAL PROCESSOR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03926" cy="245451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밴드수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2 XLR IN / 4 XLR OUT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-82dB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임력임피던스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10k</a:t>
            </a:r>
            <a:r>
              <a:rPr lang="el-GR" altLang="ko-KR" sz="1100" dirty="0"/>
              <a:t>Ω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전고조파의율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0.001%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20Hz~22kHz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출력임피던스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600</a:t>
            </a:r>
            <a:r>
              <a:rPr lang="el-GR" altLang="ko-KR" sz="1100" dirty="0"/>
              <a:t>Ω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AC 220V / 60Hz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+4dBu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디지털프로세서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랙타입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482 x 44 x 405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3.5kg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827971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디지털 및 아날로그 신호 변환 컨버터 내장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USB, UART </a:t>
            </a:r>
            <a:r>
              <a:rPr lang="ko-KR" altLang="en-US" sz="1100" dirty="0"/>
              <a:t>케이블을 통하여 </a:t>
            </a:r>
            <a:r>
              <a:rPr lang="en-US" altLang="ko-KR" sz="1100" dirty="0"/>
              <a:t>PC</a:t>
            </a:r>
            <a:r>
              <a:rPr lang="ko-KR" altLang="en-US" sz="1100" dirty="0"/>
              <a:t>전용 </a:t>
            </a:r>
            <a:r>
              <a:rPr lang="en-US" altLang="ko-KR" sz="1100" dirty="0"/>
              <a:t>GUI</a:t>
            </a:r>
            <a:r>
              <a:rPr lang="ko-KR" altLang="en-US" sz="1100" dirty="0"/>
              <a:t>프로그램과 연결 </a:t>
            </a:r>
            <a:endParaRPr lang="ko-KR" altLang="en-US" sz="1100" dirty="0"/>
          </a:p>
        </p:txBody>
      </p:sp>
      <p:pic>
        <p:nvPicPr>
          <p:cNvPr id="9" name="내용 개체 틀 3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350" b="37701"/>
          <a:stretch/>
        </p:blipFill>
        <p:spPr>
          <a:xfrm>
            <a:off x="879471" y="1793631"/>
            <a:ext cx="5473402" cy="1281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21</Words>
  <Application>Microsoft Office PowerPoint</Application>
  <PresentationFormat>A4 용지(210x297mm)</PresentationFormat>
  <Paragraphs>16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69</cp:revision>
  <dcterms:created xsi:type="dcterms:W3CDTF">2025-08-29T06:58:03Z</dcterms:created>
  <dcterms:modified xsi:type="dcterms:W3CDTF">2025-12-29T08:51:29Z</dcterms:modified>
</cp:coreProperties>
</file>