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5133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DCB003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</a:t>
            </a:r>
            <a:r>
              <a:rPr lang="en-US" altLang="ko-KR" b="1" dirty="0" smtClean="0">
                <a:solidFill>
                  <a:schemeClr val="bg1"/>
                </a:solidFill>
              </a:rPr>
              <a:t>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707746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1,500kg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700 x 700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리깅형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6289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라인어레이</a:t>
            </a:r>
            <a:r>
              <a:rPr lang="ko-KR" altLang="en-US" sz="1100" dirty="0"/>
              <a:t> </a:t>
            </a:r>
            <a:r>
              <a:rPr lang="ko-KR" altLang="en-US" sz="1100" dirty="0" err="1"/>
              <a:t>라우드</a:t>
            </a:r>
            <a:r>
              <a:rPr lang="ko-KR" altLang="en-US" sz="1100" dirty="0"/>
              <a:t> 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8" name="내용 개체 틀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97" b="17516"/>
          <a:stretch/>
        </p:blipFill>
        <p:spPr>
          <a:xfrm>
            <a:off x="1934307" y="1133229"/>
            <a:ext cx="3302155" cy="216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9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115</cp:revision>
  <dcterms:created xsi:type="dcterms:W3CDTF">2025-08-29T06:58:03Z</dcterms:created>
  <dcterms:modified xsi:type="dcterms:W3CDTF">2025-12-29T06:59:15Z</dcterms:modified>
</cp:coreProperties>
</file>