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58" y="-1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0644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DCL020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09046" y="458688"/>
            <a:ext cx="208262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COLUMN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00720" cy="224676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280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20W</a:t>
            </a:r>
            <a:endParaRPr lang="ko-KR" altLang="en-US" sz="1100" dirty="0"/>
          </a:p>
          <a:p>
            <a:pPr marL="17280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500</a:t>
            </a:r>
            <a:r>
              <a:rPr lang="el-GR" altLang="ko-KR" sz="1100" dirty="0"/>
              <a:t>/</a:t>
            </a:r>
            <a:r>
              <a:rPr lang="en-US" altLang="ko-KR" sz="1100" dirty="0"/>
              <a:t>1000</a:t>
            </a:r>
            <a:r>
              <a:rPr lang="el-GR" altLang="ko-KR" sz="1100" dirty="0" smtClean="0"/>
              <a:t>Ω</a:t>
            </a:r>
            <a:r>
              <a:rPr lang="en-US" altLang="ko-KR" sz="1100" dirty="0"/>
              <a:t> (±20)</a:t>
            </a:r>
            <a:endParaRPr lang="ko-KR" altLang="en-US" sz="1100" dirty="0"/>
          </a:p>
          <a:p>
            <a:pPr marL="17280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/>
              <a:t>: 250~14,000Hz (±20)</a:t>
            </a:r>
            <a:endParaRPr lang="en-US" altLang="ko-KR" sz="1100" dirty="0"/>
          </a:p>
          <a:p>
            <a:pPr marL="17280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</a:t>
            </a:r>
            <a:r>
              <a:rPr lang="el-GR" altLang="ko-KR" sz="1100" dirty="0"/>
              <a:t>Φ </a:t>
            </a:r>
            <a:r>
              <a:rPr lang="en-US" altLang="ko-KR" sz="1100" dirty="0"/>
              <a:t>x D)mm		: 150 x 365 x </a:t>
            </a:r>
            <a:r>
              <a:rPr lang="en-US" altLang="ko-KR" sz="1100" dirty="0"/>
              <a:t>125 (±20)</a:t>
            </a:r>
            <a:endParaRPr lang="en-US" altLang="ko-KR" sz="1100" dirty="0"/>
          </a:p>
          <a:p>
            <a:pPr marL="17280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</a:t>
            </a:r>
            <a:r>
              <a:rPr lang="en-US" altLang="ko-KR" sz="1100" dirty="0" smtClean="0"/>
              <a:t>: </a:t>
            </a:r>
            <a:r>
              <a:rPr lang="en-US" altLang="ko-KR" sz="1100" dirty="0"/>
              <a:t>Wall</a:t>
            </a:r>
            <a:r>
              <a:rPr lang="ko-KR" altLang="en-US" sz="1100" dirty="0"/>
              <a:t>형 </a:t>
            </a:r>
            <a:r>
              <a:rPr lang="en-US" altLang="ko-KR" sz="1100" dirty="0"/>
              <a:t>/ </a:t>
            </a:r>
            <a:r>
              <a:rPr lang="ko-KR" altLang="en-US" sz="1100" dirty="0" err="1"/>
              <a:t>옥내외겸용</a:t>
            </a:r>
            <a:endParaRPr lang="ko-KR" altLang="en-US" sz="1100" dirty="0"/>
          </a:p>
          <a:p>
            <a:pPr marL="17280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: </a:t>
            </a:r>
            <a:r>
              <a:rPr lang="en-US" altLang="ko-KR" sz="1100" dirty="0" smtClean="0"/>
              <a:t>3kg (±</a:t>
            </a:r>
            <a:r>
              <a:rPr lang="en-US" altLang="ko-KR" sz="1100" dirty="0"/>
              <a:t>20)</a:t>
            </a:r>
            <a:endParaRPr lang="ko-KR" altLang="en-US" sz="1100" dirty="0"/>
          </a:p>
          <a:p>
            <a:pPr marL="17280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음압감도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91dB </a:t>
            </a:r>
            <a:r>
              <a:rPr lang="en-US" altLang="ko-KR" sz="1100" dirty="0"/>
              <a:t>(±20)</a:t>
            </a:r>
            <a:endParaRPr lang="en-US" altLang="ko-KR" sz="1100" dirty="0"/>
          </a:p>
          <a:p>
            <a:pPr marL="17280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</a:t>
            </a:r>
            <a:r>
              <a:rPr lang="en-US" altLang="ko-KR" sz="1100" dirty="0" smtClean="0"/>
              <a:t>: </a:t>
            </a:r>
            <a:r>
              <a:rPr lang="ko-KR" altLang="en-US" sz="1100" dirty="0" err="1"/>
              <a:t>컬럼스피커</a:t>
            </a:r>
            <a:endParaRPr lang="en-US" altLang="ko-KR" sz="1100" dirty="0"/>
          </a:p>
          <a:p>
            <a:pPr marL="17280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색상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</a:t>
            </a:r>
            <a:r>
              <a:rPr lang="en-US" altLang="ko-KR" sz="1100" dirty="0" smtClean="0"/>
              <a:t>: </a:t>
            </a:r>
            <a:r>
              <a:rPr lang="en-US" altLang="ko-KR" sz="1100" dirty="0"/>
              <a:t>GRAY</a:t>
            </a:r>
          </a:p>
          <a:p>
            <a:pPr marL="17280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</a:t>
            </a:r>
            <a:r>
              <a:rPr lang="en-US" altLang="ko-KR" sz="1100" dirty="0" smtClean="0"/>
              <a:t>: </a:t>
            </a:r>
            <a:r>
              <a:rPr lang="ko-KR" altLang="en-US" sz="1100" dirty="0"/>
              <a:t>알루미늄</a:t>
            </a:r>
          </a:p>
          <a:p>
            <a:pPr marL="172800">
              <a:spcBef>
                <a:spcPts val="264"/>
              </a:spcBef>
            </a:pPr>
            <a:r>
              <a:rPr lang="en-US" altLang="ko-KR" sz="1100" dirty="0" smtClean="0"/>
              <a:t>		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4056880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280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설치 및 연결의 편리를 위한 스피커 터미널 부착</a:t>
            </a:r>
          </a:p>
          <a:p>
            <a:pPr marL="17280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방수용 </a:t>
            </a:r>
            <a:r>
              <a:rPr lang="ko-KR" altLang="en-US" sz="1100" dirty="0" err="1"/>
              <a:t>유니트</a:t>
            </a:r>
            <a:r>
              <a:rPr lang="ko-KR" altLang="en-US" sz="1100" dirty="0"/>
              <a:t> 사용과 기구적 설계에 대한 뛰어난 방습 효과 </a:t>
            </a:r>
          </a:p>
        </p:txBody>
      </p:sp>
      <p:pic>
        <p:nvPicPr>
          <p:cNvPr id="9" name="내용 개체 틀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86" b="8151"/>
          <a:stretch/>
        </p:blipFill>
        <p:spPr>
          <a:xfrm>
            <a:off x="2325998" y="1158678"/>
            <a:ext cx="2687115" cy="224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21</Words>
  <Application>Microsoft Office PowerPoint</Application>
  <PresentationFormat>A4 용지(210x297mm)</PresentationFormat>
  <Paragraphs>15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26</cp:revision>
  <dcterms:created xsi:type="dcterms:W3CDTF">2025-08-29T06:58:03Z</dcterms:created>
  <dcterms:modified xsi:type="dcterms:W3CDTF">2026-01-05T08:28:39Z</dcterms:modified>
</cp:coreProperties>
</file>