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158" y="-18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xmlns="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xmlns="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306448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DCL030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706ABDD-5714-A56A-4820-19C5D569E601}"/>
              </a:ext>
            </a:extLst>
          </p:cNvPr>
          <p:cNvSpPr txBox="1"/>
          <p:nvPr/>
        </p:nvSpPr>
        <p:spPr>
          <a:xfrm>
            <a:off x="2109046" y="458688"/>
            <a:ext cx="208262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 smtClean="0">
                <a:solidFill>
                  <a:schemeClr val="bg1"/>
                </a:solidFill>
              </a:rPr>
              <a:t>COLUMN SPEAKER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800720" cy="203902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정격출력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30W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임피던스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330</a:t>
            </a:r>
            <a:r>
              <a:rPr lang="el-GR" altLang="ko-KR" sz="1100" dirty="0"/>
              <a:t>/</a:t>
            </a:r>
            <a:r>
              <a:rPr lang="en-US" altLang="ko-KR" sz="1100" dirty="0"/>
              <a:t>1000</a:t>
            </a:r>
            <a:r>
              <a:rPr lang="el-GR" altLang="ko-KR" sz="1100" dirty="0" smtClean="0"/>
              <a:t>Ω</a:t>
            </a:r>
            <a:r>
              <a:rPr lang="en-US" altLang="ko-KR" sz="1100" dirty="0"/>
              <a:t> (±20)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주파수범위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250~14,000Hz (±20)</a:t>
            </a:r>
            <a:endParaRPr lang="en-US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외형규격 </a:t>
            </a:r>
            <a:r>
              <a:rPr lang="en-US" altLang="ko-KR" sz="1100" dirty="0"/>
              <a:t>(</a:t>
            </a:r>
            <a:r>
              <a:rPr lang="el-GR" altLang="ko-KR" sz="1100" dirty="0"/>
              <a:t>Φ </a:t>
            </a:r>
            <a:r>
              <a:rPr lang="en-US" altLang="ko-KR" sz="1100" dirty="0"/>
              <a:t>x D)mm		: 150 x 500 x </a:t>
            </a:r>
            <a:r>
              <a:rPr lang="en-US" altLang="ko-KR" sz="1100" dirty="0"/>
              <a:t>125 (±20)</a:t>
            </a:r>
            <a:endParaRPr lang="en-US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형태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Wall</a:t>
            </a:r>
            <a:r>
              <a:rPr lang="ko-KR" altLang="en-US" sz="1100" dirty="0"/>
              <a:t>형 </a:t>
            </a:r>
            <a:r>
              <a:rPr lang="en-US" altLang="ko-KR" sz="1100" dirty="0"/>
              <a:t>/ </a:t>
            </a:r>
            <a:r>
              <a:rPr lang="ko-KR" altLang="en-US" sz="1100" dirty="0" err="1"/>
              <a:t>옥내외겸용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4kg (±20)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음압감도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 smtClean="0"/>
              <a:t>93dB</a:t>
            </a:r>
            <a:r>
              <a:rPr lang="en-US" altLang="ko-KR" sz="1100" dirty="0" smtClean="0"/>
              <a:t> </a:t>
            </a:r>
            <a:r>
              <a:rPr lang="en-US" altLang="ko-KR" sz="1100" dirty="0"/>
              <a:t>(±20)</a:t>
            </a:r>
            <a:endParaRPr lang="en-US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종류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ko-KR" altLang="en-US" sz="1100" dirty="0" err="1"/>
              <a:t>컬럼스피커</a:t>
            </a:r>
            <a:endParaRPr lang="en-US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색상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GRAY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재질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ko-KR" altLang="en-US" sz="1100" dirty="0"/>
              <a:t>알루미늄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4005905" cy="42896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설치 및 연결의 편리를 위한 스피커 터미널 부착</a:t>
            </a:r>
          </a:p>
          <a:p>
            <a:pPr marL="171450" indent="-171450">
              <a:lnSpc>
                <a:spcPct val="150000"/>
              </a:lnSpc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방수용 </a:t>
            </a:r>
            <a:r>
              <a:rPr lang="ko-KR" altLang="en-US" sz="1100" dirty="0" err="1"/>
              <a:t>유니트</a:t>
            </a:r>
            <a:r>
              <a:rPr lang="ko-KR" altLang="en-US" sz="1100" dirty="0"/>
              <a:t> 사용과 기구적 설계에 대한 뛰어난 방습 효과 </a:t>
            </a:r>
          </a:p>
        </p:txBody>
      </p:sp>
      <p:pic>
        <p:nvPicPr>
          <p:cNvPr id="8" name="내용 개체 틀 10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808" b="5416"/>
          <a:stretch/>
        </p:blipFill>
        <p:spPr>
          <a:xfrm>
            <a:off x="2109046" y="1011482"/>
            <a:ext cx="2844498" cy="2297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89</TotalTime>
  <Words>21</Words>
  <Application>Microsoft Office PowerPoint</Application>
  <PresentationFormat>A4 용지(210x297mm)</PresentationFormat>
  <Paragraphs>14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27</cp:revision>
  <dcterms:created xsi:type="dcterms:W3CDTF">2025-08-29T06:58:03Z</dcterms:created>
  <dcterms:modified xsi:type="dcterms:W3CDTF">2026-01-05T08:29:12Z</dcterms:modified>
</cp:coreProperties>
</file>