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0644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DCL040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20826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COLUMN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40W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250</a:t>
            </a:r>
            <a:r>
              <a:rPr lang="el-GR" altLang="ko-KR" sz="1100" dirty="0"/>
              <a:t>/</a:t>
            </a:r>
            <a:r>
              <a:rPr lang="en-US" altLang="ko-KR" sz="1100" dirty="0"/>
              <a:t>1000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250~14,000Hz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150 x 620 x </a:t>
            </a:r>
            <a:r>
              <a:rPr lang="en-US" altLang="ko-KR" sz="1100" dirty="0"/>
              <a:t>125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 </a:t>
            </a:r>
            <a:r>
              <a:rPr lang="en-US" altLang="ko-KR" sz="1100" dirty="0"/>
              <a:t>/ </a:t>
            </a:r>
            <a:r>
              <a:rPr lang="ko-KR" altLang="en-US" sz="1100" dirty="0" err="1"/>
              <a:t>옥내외겸용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5kg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/>
              <a:t>94dB </a:t>
            </a:r>
            <a:r>
              <a:rPr lang="en-US" altLang="ko-KR" sz="1100"/>
              <a:t>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컬럼스피커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색상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GRAY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005905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설치 및 연결의 편리를 위한 스피커 터미널 부착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방수용 </a:t>
            </a:r>
            <a:r>
              <a:rPr lang="ko-KR" altLang="en-US" sz="1100" dirty="0" err="1"/>
              <a:t>유니트</a:t>
            </a:r>
            <a:r>
              <a:rPr lang="ko-KR" altLang="en-US" sz="1100" dirty="0"/>
              <a:t> 사용과 기구적 설계에 대한 뛰어난 방습 효과 </a:t>
            </a:r>
          </a:p>
        </p:txBody>
      </p:sp>
      <p:pic>
        <p:nvPicPr>
          <p:cNvPr id="9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1" b="1877"/>
          <a:stretch/>
        </p:blipFill>
        <p:spPr>
          <a:xfrm>
            <a:off x="2457360" y="1035993"/>
            <a:ext cx="2601285" cy="248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21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28</cp:revision>
  <dcterms:created xsi:type="dcterms:W3CDTF">2025-08-29T06:58:03Z</dcterms:created>
  <dcterms:modified xsi:type="dcterms:W3CDTF">2026-01-05T08:29:28Z</dcterms:modified>
</cp:coreProperties>
</file>