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DCR000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6619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RACK CABINET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518592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567 x 720 x 1,100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슬롯규격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:	 </a:t>
            </a:r>
            <a:r>
              <a:rPr lang="en-US" altLang="ko-KR" sz="1100" dirty="0"/>
              <a:t>10U(</a:t>
            </a:r>
            <a:r>
              <a:rPr lang="ko-KR" altLang="en-US" sz="1100" dirty="0"/>
              <a:t>하단</a:t>
            </a:r>
            <a:r>
              <a:rPr lang="en-US" altLang="ko-KR" sz="1100" dirty="0"/>
              <a:t>)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콘솔데스크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50kg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도어형태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강철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시건장치유무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유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</a:t>
            </a:r>
            <a:r>
              <a:rPr lang="en-US" altLang="ko-KR" sz="1100" dirty="0"/>
              <a:t>, MDF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412773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음향</a:t>
            </a:r>
            <a:r>
              <a:rPr lang="en-US" altLang="ko-KR" sz="1100" dirty="0"/>
              <a:t>,</a:t>
            </a:r>
            <a:r>
              <a:rPr lang="ko-KR" altLang="en-US" sz="1100" dirty="0"/>
              <a:t>영상 장비들을 장착 할 수 있도록 만든 콘솔데스크타입 </a:t>
            </a:r>
            <a:r>
              <a:rPr lang="ko-KR" altLang="en-US" sz="1100" dirty="0" err="1"/>
              <a:t>랙</a:t>
            </a:r>
            <a:endParaRPr lang="ko-KR" altLang="en-US" sz="1100" dirty="0"/>
          </a:p>
        </p:txBody>
      </p:sp>
      <p:pic>
        <p:nvPicPr>
          <p:cNvPr id="8" name="내용 개체 틀 3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09" b="12247"/>
          <a:stretch/>
        </p:blipFill>
        <p:spPr>
          <a:xfrm>
            <a:off x="1796964" y="1237585"/>
            <a:ext cx="3384636" cy="2106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21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61</cp:revision>
  <dcterms:created xsi:type="dcterms:W3CDTF">2025-08-29T06:58:03Z</dcterms:created>
  <dcterms:modified xsi:type="dcterms:W3CDTF">2025-12-26T06:42:02Z</dcterms:modified>
</cp:coreProperties>
</file>