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DCR008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3561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567 x 1,137 x 1,100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8U(</a:t>
            </a:r>
            <a:r>
              <a:rPr lang="ko-KR" altLang="en-US" sz="1100" dirty="0"/>
              <a:t>상단</a:t>
            </a:r>
            <a:r>
              <a:rPr lang="en-US" altLang="ko-KR" sz="1100" dirty="0"/>
              <a:t>), 10U(</a:t>
            </a:r>
            <a:r>
              <a:rPr lang="ko-KR" altLang="en-US" sz="1100" dirty="0"/>
              <a:t>하단</a:t>
            </a:r>
            <a:r>
              <a:rPr lang="en-US" altLang="ko-KR" sz="1100" dirty="0"/>
              <a:t>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콘솔데스크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57kg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강철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강철</a:t>
            </a:r>
            <a:r>
              <a:rPr lang="en-US" altLang="ko-KR" sz="1100" dirty="0"/>
              <a:t>, MDF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1277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음향</a:t>
            </a:r>
            <a:r>
              <a:rPr lang="en-US" altLang="ko-KR" sz="1100" dirty="0"/>
              <a:t>,</a:t>
            </a:r>
            <a:r>
              <a:rPr lang="ko-KR" altLang="en-US" sz="1100" dirty="0"/>
              <a:t>영상 장비들을 장착 할 수 있도록 만든 콘솔데스크타입 </a:t>
            </a:r>
            <a:r>
              <a:rPr lang="ko-KR" altLang="en-US" sz="1100" dirty="0" err="1"/>
              <a:t>랙</a:t>
            </a:r>
            <a:endParaRPr lang="ko-KR" altLang="en-US" sz="1100" dirty="0"/>
          </a:p>
        </p:txBody>
      </p:sp>
      <p:pic>
        <p:nvPicPr>
          <p:cNvPr id="10" name="내용 개체 틀 3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78" b="9444"/>
          <a:stretch/>
        </p:blipFill>
        <p:spPr>
          <a:xfrm>
            <a:off x="1986749" y="1115535"/>
            <a:ext cx="3118140" cy="227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21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63</cp:revision>
  <dcterms:created xsi:type="dcterms:W3CDTF">2025-08-29T06:58:03Z</dcterms:created>
  <dcterms:modified xsi:type="dcterms:W3CDTF">2025-12-26T06:43:58Z</dcterms:modified>
</cp:coreProperties>
</file>