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DDM002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6238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DYNAMIC 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56074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70Hz~17kHz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핸드마이크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52 x 180 x 21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0.3kg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3-pin XLR-Male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다이나믹마이크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보컬용</a:t>
            </a:r>
            <a:r>
              <a:rPr lang="en-US" altLang="ko-KR" sz="1100" dirty="0"/>
              <a:t>, </a:t>
            </a:r>
            <a:r>
              <a:rPr lang="ko-KR" altLang="en-US" sz="1100" dirty="0"/>
              <a:t>스피치용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단일지향성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-54dB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350</a:t>
            </a:r>
            <a:r>
              <a:rPr lang="el-GR" altLang="ko-KR" sz="1100" dirty="0"/>
              <a:t>Ω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ON-OFF</a:t>
            </a:r>
            <a:r>
              <a:rPr lang="ko-KR" altLang="en-US" sz="1100" dirty="0"/>
              <a:t>스위치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666068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다이나믹</a:t>
            </a:r>
            <a:r>
              <a:rPr lang="ko-KR" altLang="en-US" sz="1100" dirty="0"/>
              <a:t> 마이크로폰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연설이나 회의석상에서 발언자의 음성을 명확하게 재현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13" b="8893"/>
          <a:stretch/>
        </p:blipFill>
        <p:spPr>
          <a:xfrm>
            <a:off x="2214553" y="1003893"/>
            <a:ext cx="3068287" cy="242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12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79</cp:revision>
  <dcterms:created xsi:type="dcterms:W3CDTF">2025-08-29T06:58:03Z</dcterms:created>
  <dcterms:modified xsi:type="dcterms:W3CDTF">2025-12-26T07:01:35Z</dcterms:modified>
</cp:coreProperties>
</file>