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DKT200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7125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KEYBORD TRAY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334246" cy="120802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482 x 88 x 333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키보드탑재용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취부형태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랙장착형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스틸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:		 </a:t>
            </a:r>
            <a:r>
              <a:rPr lang="en-US" altLang="ko-KR" sz="1100" dirty="0"/>
              <a:t>1.5kg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8739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랙</a:t>
            </a:r>
            <a:r>
              <a:rPr lang="ko-KR" altLang="en-US" sz="1100" dirty="0"/>
              <a:t> 장착용 키보드 슬라이드</a:t>
            </a:r>
            <a:endParaRPr lang="ko-KR" altLang="en-US" sz="1100" dirty="0"/>
          </a:p>
        </p:txBody>
      </p:sp>
      <p:pic>
        <p:nvPicPr>
          <p:cNvPr id="9" name="내용 개체 틀 4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005" b="37892"/>
          <a:stretch/>
        </p:blipFill>
        <p:spPr>
          <a:xfrm>
            <a:off x="1289397" y="1947982"/>
            <a:ext cx="4795873" cy="916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8</Words>
  <Application>Microsoft Office PowerPoint</Application>
  <PresentationFormat>A4 용지(210x297mm)</PresentationFormat>
  <Paragraphs>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67</cp:revision>
  <dcterms:created xsi:type="dcterms:W3CDTF">2025-08-29T06:58:03Z</dcterms:created>
  <dcterms:modified xsi:type="dcterms:W3CDTF">2025-12-26T06:48:32Z</dcterms:modified>
</cp:coreProperties>
</file>