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6477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DLF008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197060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LINE ARRAY GRID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33632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 : </a:t>
            </a:r>
            <a:r>
              <a:rPr lang="ko-KR" altLang="en-US" sz="1100" dirty="0"/>
              <a:t>스피커용 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 </a:t>
            </a:r>
            <a:r>
              <a:rPr lang="en-US" altLang="ko-KR" sz="1100" dirty="0"/>
              <a:t>: STEEL</a:t>
            </a:r>
          </a:p>
          <a:p>
            <a:pPr marL="171450" indent="-171450" fontAlgn="base">
              <a:spcBef>
                <a:spcPts val="264"/>
              </a:spcBef>
              <a:buFont typeface="Arial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 : 20kg</a:t>
            </a:r>
          </a:p>
          <a:p>
            <a:pPr marL="171450" indent="-171450" fontAlgn="base">
              <a:spcBef>
                <a:spcPts val="264"/>
              </a:spcBef>
              <a:buFont typeface="Arial" pitchFamily="34" charset="0"/>
              <a:buChar char="•"/>
            </a:pPr>
            <a:r>
              <a:rPr lang="ko-KR" altLang="en-US" sz="1100" dirty="0"/>
              <a:t>외형 규격</a:t>
            </a:r>
            <a:r>
              <a:rPr lang="en-US" altLang="ko-KR" sz="1100" dirty="0"/>
              <a:t>(W x H x D)mm		 : 660 x 80 x 840 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itchFamily="34" charset="0"/>
              <a:buChar char="•"/>
            </a:pPr>
            <a:r>
              <a:rPr lang="ko-KR" altLang="en-US" sz="1100" dirty="0"/>
              <a:t>무게 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 </a:t>
            </a:r>
            <a:r>
              <a:rPr lang="en-US" altLang="ko-KR" sz="1100" dirty="0"/>
              <a:t>: 20kg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513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라인어레이</a:t>
            </a:r>
            <a:r>
              <a:rPr lang="ko-KR" altLang="en-US" sz="1100" dirty="0"/>
              <a:t> </a:t>
            </a:r>
            <a:r>
              <a:rPr lang="ko-KR" altLang="en-US" sz="1100" dirty="0" err="1"/>
              <a:t>그리드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08" b="24276"/>
          <a:stretch/>
        </p:blipFill>
        <p:spPr>
          <a:xfrm>
            <a:off x="1674339" y="1272208"/>
            <a:ext cx="3706554" cy="206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7</Words>
  <Application>Microsoft Office PowerPoint</Application>
  <PresentationFormat>A4 용지(210x297mm)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111</cp:revision>
  <dcterms:created xsi:type="dcterms:W3CDTF">2025-08-29T06:58:03Z</dcterms:created>
  <dcterms:modified xsi:type="dcterms:W3CDTF">2025-12-29T06:44:46Z</dcterms:modified>
</cp:coreProperties>
</file>