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26902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DLG008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55991" y="423518"/>
            <a:ext cx="20836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SPEAKER </a:t>
            </a:r>
            <a:r>
              <a:rPr lang="en-US" altLang="ko-KR" b="1" dirty="0" smtClean="0">
                <a:solidFill>
                  <a:schemeClr val="bg1"/>
                </a:solidFill>
              </a:rPr>
              <a:t>BRACKET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707746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/>
              <a:t>스피커용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25kg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허용하중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: </a:t>
            </a:r>
            <a:r>
              <a:rPr lang="en-US" altLang="ko-KR" sz="1100" dirty="0"/>
              <a:t>1,000kg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</a:t>
            </a:r>
            <a:r>
              <a:rPr lang="ko-KR" altLang="en-US" sz="1100" dirty="0"/>
              <a:t>가로 </a:t>
            </a:r>
            <a:r>
              <a:rPr lang="en-US" altLang="ko-KR" sz="1100" dirty="0"/>
              <a:t>x </a:t>
            </a:r>
            <a:r>
              <a:rPr lang="ko-KR" altLang="en-US" sz="1100" dirty="0"/>
              <a:t>세로</a:t>
            </a:r>
            <a:r>
              <a:rPr lang="en-US" altLang="ko-KR" sz="1100" dirty="0"/>
              <a:t>)mm	: 638 x 836 x</a:t>
            </a:r>
            <a:r>
              <a:rPr lang="ko-KR" altLang="en-US" sz="1100" dirty="0"/>
              <a:t> </a:t>
            </a:r>
            <a:r>
              <a:rPr lang="en-US" altLang="ko-KR" sz="1100" dirty="0"/>
              <a:t>80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라인어레이</a:t>
            </a:r>
            <a:r>
              <a:rPr lang="ko-KR" altLang="en-US" sz="1100" dirty="0"/>
              <a:t> 스피커용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취부형태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리깅형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강철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98291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ko-KR" altLang="en-US" sz="1100" dirty="0" err="1"/>
              <a:t>라인어레이</a:t>
            </a:r>
            <a:r>
              <a:rPr lang="ko-KR" altLang="en-US" sz="1100" dirty="0"/>
              <a:t> 스피커 전용 </a:t>
            </a:r>
            <a:r>
              <a:rPr lang="ko-KR" altLang="en-US" sz="1100" dirty="0" err="1" smtClean="0"/>
              <a:t>브래킷</a:t>
            </a:r>
            <a:endParaRPr lang="ko-KR" altLang="en-US" sz="1100" dirty="0"/>
          </a:p>
        </p:txBody>
      </p:sp>
      <p:pic>
        <p:nvPicPr>
          <p:cNvPr id="8" name="내용 개체 틀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61" b="8910"/>
          <a:stretch/>
        </p:blipFill>
        <p:spPr>
          <a:xfrm>
            <a:off x="2255991" y="1059791"/>
            <a:ext cx="2971208" cy="2312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502</TotalTime>
  <Words>8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112</cp:revision>
  <dcterms:created xsi:type="dcterms:W3CDTF">2025-08-29T06:58:03Z</dcterms:created>
  <dcterms:modified xsi:type="dcterms:W3CDTF">2025-12-29T06:56:41Z</dcterms:modified>
</cp:coreProperties>
</file>