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10" y="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1002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DLS040B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73168" y="458688"/>
            <a:ext cx="18835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CEILNG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2" y="6176352"/>
            <a:ext cx="5133309" cy="18312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정격출력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20W</a:t>
            </a: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음압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 smtClean="0">
                <a:latin typeface="+mj-ea"/>
              </a:rPr>
              <a:t>94</a:t>
            </a:r>
            <a:r>
              <a:rPr lang="en-US" altLang="ko-KR" sz="1100" dirty="0">
                <a:latin typeface="+mj-ea"/>
              </a:rPr>
              <a:t>㏈ 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주파수범위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ko-KR" altLang="en-US" sz="1100" dirty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: </a:t>
            </a:r>
            <a:r>
              <a:rPr lang="en-US" altLang="ko-KR" sz="1100" dirty="0" smtClean="0">
                <a:latin typeface="+mj-ea"/>
              </a:rPr>
              <a:t>250</a:t>
            </a:r>
            <a:r>
              <a:rPr lang="en-US" altLang="ko-KR" sz="1100" dirty="0">
                <a:latin typeface="+mj-ea"/>
              </a:rPr>
              <a:t>㎐~</a:t>
            </a:r>
            <a:r>
              <a:rPr lang="en-US" altLang="ko-KR" sz="1100" dirty="0">
                <a:latin typeface="+mj-ea"/>
              </a:rPr>
              <a:t>8k</a:t>
            </a:r>
            <a:r>
              <a:rPr lang="en-US" altLang="ko-KR" sz="1100" dirty="0" smtClean="0">
                <a:latin typeface="+mj-ea"/>
              </a:rPr>
              <a:t>㎐ (±</a:t>
            </a:r>
            <a:r>
              <a:rPr lang="en-US" altLang="ko-KR" sz="1100" dirty="0">
                <a:latin typeface="+mj-ea"/>
              </a:rPr>
              <a:t>20</a:t>
            </a:r>
            <a:r>
              <a:rPr lang="en-US" altLang="ko-KR" sz="1100" dirty="0" smtClean="0">
                <a:latin typeface="+mj-ea"/>
              </a:rPr>
              <a:t>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임피던스</a:t>
            </a:r>
            <a:r>
              <a:rPr lang="ko-KR" altLang="en-US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l-GR" altLang="ko-KR" sz="1100" dirty="0" smtClean="0"/>
              <a:t>8Ω /1Ω /</a:t>
            </a:r>
            <a:r>
              <a:rPr lang="en-US" altLang="ko-KR" sz="1100" dirty="0" smtClean="0"/>
              <a:t> </a:t>
            </a:r>
            <a:r>
              <a:rPr lang="el-GR" altLang="ko-KR" sz="1100" dirty="0" smtClean="0"/>
              <a:t>2</a:t>
            </a:r>
            <a:r>
              <a:rPr lang="en-US" altLang="ko-KR" sz="1100" dirty="0" smtClean="0"/>
              <a:t>k</a:t>
            </a:r>
            <a:r>
              <a:rPr lang="el-GR" altLang="ko-KR" sz="1100" dirty="0" smtClean="0"/>
              <a:t>Ω</a:t>
            </a:r>
            <a:r>
              <a:rPr lang="en-US" altLang="ko-KR" sz="1100" dirty="0" smtClean="0"/>
              <a:t> </a:t>
            </a:r>
            <a:r>
              <a:rPr lang="en-US" altLang="ko-KR" sz="1100" dirty="0">
                <a:latin typeface="+mj-ea"/>
              </a:rPr>
              <a:t>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외형규격</a:t>
            </a:r>
            <a:r>
              <a:rPr lang="en-US" altLang="ko-KR" sz="1100" dirty="0">
                <a:latin typeface="+mj-ea"/>
              </a:rPr>
              <a:t>(W x H x D)</a:t>
            </a:r>
            <a:r>
              <a:rPr lang="en-US" altLang="ko-KR" sz="1100" dirty="0"/>
              <a:t>mm</a:t>
            </a:r>
            <a:r>
              <a:rPr lang="en-US" altLang="ko-KR" sz="1100" dirty="0">
                <a:latin typeface="+mj-ea"/>
              </a:rPr>
              <a:t>		: 346 x 124 x </a:t>
            </a:r>
            <a:r>
              <a:rPr lang="en-US" altLang="ko-KR" sz="1100" dirty="0">
                <a:latin typeface="+mj-ea"/>
              </a:rPr>
              <a:t>346 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무게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>
                <a:latin typeface="+mj-ea"/>
              </a:rPr>
              <a:t>2.3</a:t>
            </a:r>
            <a:r>
              <a:rPr lang="en-US" altLang="ko-KR" sz="1100" dirty="0">
                <a:latin typeface="+mj-ea"/>
              </a:rPr>
              <a:t>㎏ (±20</a:t>
            </a:r>
            <a:r>
              <a:rPr lang="en-US" altLang="ko-KR" sz="1100" dirty="0" smtClean="0">
                <a:latin typeface="+mj-ea"/>
              </a:rPr>
              <a:t>)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종류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/>
              <a:t>PA</a:t>
            </a:r>
            <a:r>
              <a:rPr lang="ko-KR" altLang="en-US" sz="1100" dirty="0" err="1"/>
              <a:t>용스피커</a:t>
            </a:r>
            <a:endParaRPr lang="ko-KR" altLang="en-US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형태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/>
              <a:t>Ceiling</a:t>
            </a:r>
            <a:r>
              <a:rPr lang="ko-KR" altLang="en-US" sz="1100" dirty="0"/>
              <a:t>형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색상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 smtClean="0"/>
              <a:t>BLACK </a:t>
            </a:r>
            <a:endParaRPr lang="en-US" altLang="ko-KR" sz="1100" dirty="0">
              <a:latin typeface="+mj-e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47602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실내 </a:t>
            </a:r>
            <a:r>
              <a:rPr lang="ko-KR" altLang="en-US" sz="1100" dirty="0" err="1">
                <a:latin typeface="+mj-ea"/>
              </a:rPr>
              <a:t>천정형</a:t>
            </a:r>
            <a:r>
              <a:rPr lang="ko-KR" altLang="en-US" sz="1100" dirty="0">
                <a:latin typeface="+mj-ea"/>
              </a:rPr>
              <a:t> </a:t>
            </a:r>
            <a:r>
              <a:rPr lang="ko-KR" altLang="en-US" sz="1100" dirty="0" err="1">
                <a:latin typeface="+mj-ea"/>
              </a:rPr>
              <a:t>컬럼</a:t>
            </a:r>
            <a:r>
              <a:rPr lang="ko-KR" altLang="en-US" sz="1100" dirty="0">
                <a:latin typeface="+mj-ea"/>
              </a:rPr>
              <a:t> 스피커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개별 </a:t>
            </a:r>
            <a:r>
              <a:rPr lang="en-US" altLang="ko-KR" sz="1100" dirty="0">
                <a:latin typeface="+mj-ea"/>
              </a:rPr>
              <a:t>4</a:t>
            </a:r>
            <a:r>
              <a:rPr lang="ko-KR" altLang="en-US" sz="1100" dirty="0">
                <a:latin typeface="+mj-ea"/>
              </a:rPr>
              <a:t>각 방사 드라이버를 통한 균일한 청음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반사음이</a:t>
            </a:r>
            <a:r>
              <a:rPr lang="ko-KR" altLang="en-US" sz="1100" dirty="0">
                <a:latin typeface="+mj-ea"/>
              </a:rPr>
              <a:t> 없이 소리 전달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천정의 높이에 따라 송출 청음 지역 넓어짐</a:t>
            </a:r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7" b="15954"/>
          <a:stretch/>
        </p:blipFill>
        <p:spPr>
          <a:xfrm>
            <a:off x="2008856" y="1295397"/>
            <a:ext cx="2976172" cy="200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27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30</cp:revision>
  <dcterms:created xsi:type="dcterms:W3CDTF">2025-08-29T06:58:03Z</dcterms:created>
  <dcterms:modified xsi:type="dcterms:W3CDTF">2026-01-05T07:56:52Z</dcterms:modified>
</cp:coreProperties>
</file>