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64307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DLS040W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2" y="6176352"/>
            <a:ext cx="4581519" cy="1831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</a:t>
            </a:r>
            <a:r>
              <a:rPr lang="en-US" altLang="ko-KR" sz="1100" dirty="0" smtClean="0">
                <a:latin typeface="+mj-ea"/>
              </a:rPr>
              <a:t>20W 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 smtClean="0">
                <a:latin typeface="+mj-ea"/>
              </a:rPr>
              <a:t>94</a:t>
            </a:r>
            <a:r>
              <a:rPr lang="en-US" altLang="ko-KR" sz="1100" dirty="0" smtClean="0">
                <a:latin typeface="+mj-ea"/>
              </a:rPr>
              <a:t>㏈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</a:t>
            </a:r>
            <a:r>
              <a:rPr lang="en-US" altLang="ko-KR" sz="1100" dirty="0" smtClean="0">
                <a:latin typeface="+mj-ea"/>
              </a:rPr>
              <a:t>250</a:t>
            </a:r>
            <a:r>
              <a:rPr lang="en-US" altLang="ko-KR" sz="1100" dirty="0">
                <a:latin typeface="+mj-ea"/>
              </a:rPr>
              <a:t>㎐~</a:t>
            </a:r>
            <a:r>
              <a:rPr lang="en-US" altLang="ko-KR" sz="1100" dirty="0" smtClean="0">
                <a:latin typeface="+mj-ea"/>
              </a:rPr>
              <a:t>8k</a:t>
            </a:r>
            <a:r>
              <a:rPr lang="en-US" altLang="ko-KR" sz="1100" dirty="0" smtClean="0">
                <a:latin typeface="+mj-ea"/>
              </a:rPr>
              <a:t>㎐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l-GR" altLang="ko-KR" sz="1100" dirty="0"/>
              <a:t>8/1000/2000Ω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346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>
                <a:latin typeface="+mj-ea"/>
              </a:rPr>
              <a:t>2.3㎏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/>
              <a:t>WHITE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3" b="19335"/>
          <a:stretch/>
        </p:blipFill>
        <p:spPr>
          <a:xfrm>
            <a:off x="1884762" y="1308100"/>
            <a:ext cx="3319480" cy="203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34</cp:revision>
  <dcterms:created xsi:type="dcterms:W3CDTF">2025-08-29T06:58:03Z</dcterms:created>
  <dcterms:modified xsi:type="dcterms:W3CDTF">2026-01-05T08:01:05Z</dcterms:modified>
</cp:coreProperties>
</file>