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2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DLS160B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120W</a:t>
            </a: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 smtClean="0">
                <a:latin typeface="+mj-ea"/>
              </a:rPr>
              <a:t>91</a:t>
            </a:r>
            <a:r>
              <a:rPr lang="en-US" altLang="ko-KR" sz="1100" dirty="0">
                <a:latin typeface="+mj-ea"/>
              </a:rPr>
              <a:t>㏈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 smtClean="0">
                <a:latin typeface="+mj-ea"/>
              </a:rPr>
              <a:t>150㎐~</a:t>
            </a:r>
            <a:r>
              <a:rPr lang="en-US" altLang="ko-KR" sz="1100" dirty="0">
                <a:latin typeface="+mj-ea"/>
              </a:rPr>
              <a:t>12㎐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4Ω 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</a:t>
            </a:r>
            <a:r>
              <a:rPr lang="en-US" altLang="ko-KR" sz="1100" dirty="0">
                <a:latin typeface="+mj-ea"/>
              </a:rPr>
              <a:t>346 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>
                <a:latin typeface="+mj-ea"/>
              </a:rPr>
              <a:t>3.8</a:t>
            </a:r>
            <a:r>
              <a:rPr lang="en-US" altLang="ko-KR" sz="1100" dirty="0">
                <a:latin typeface="+mj-ea"/>
              </a:rPr>
              <a:t>㎏ 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BLACK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7" b="15954"/>
          <a:stretch/>
        </p:blipFill>
        <p:spPr>
          <a:xfrm>
            <a:off x="2008856" y="1295397"/>
            <a:ext cx="2976172" cy="200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32</cp:revision>
  <dcterms:created xsi:type="dcterms:W3CDTF">2025-08-29T06:58:03Z</dcterms:created>
  <dcterms:modified xsi:type="dcterms:W3CDTF">2026-01-05T07:58:57Z</dcterms:modified>
</cp:coreProperties>
</file>