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158" y="-18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643079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DLS160W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273168" y="458688"/>
            <a:ext cx="188359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 smtClean="0">
                <a:solidFill>
                  <a:schemeClr val="bg1"/>
                </a:solidFill>
              </a:rPr>
              <a:t>CEILNG SPEAKER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850413" cy="203902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>
                <a:latin typeface="+mj-ea"/>
              </a:rPr>
              <a:t>정격출력			</a:t>
            </a:r>
            <a:r>
              <a:rPr lang="en-US" altLang="ko-KR" sz="1100" dirty="0" smtClean="0">
                <a:latin typeface="+mj-ea"/>
              </a:rPr>
              <a:t>	: </a:t>
            </a:r>
            <a:r>
              <a:rPr lang="en-US" altLang="ko-KR" sz="1100" dirty="0">
                <a:latin typeface="+mj-ea"/>
              </a:rPr>
              <a:t>120W</a:t>
            </a:r>
          </a:p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 err="1">
                <a:latin typeface="+mj-ea"/>
              </a:rPr>
              <a:t>음압</a:t>
            </a:r>
            <a:r>
              <a:rPr lang="en-US" altLang="ko-KR" sz="1100" dirty="0">
                <a:latin typeface="+mj-ea"/>
              </a:rPr>
              <a:t>			</a:t>
            </a:r>
            <a:r>
              <a:rPr lang="en-US" altLang="ko-KR" sz="1100" dirty="0" smtClean="0">
                <a:latin typeface="+mj-ea"/>
              </a:rPr>
              <a:t>		: </a:t>
            </a:r>
            <a:r>
              <a:rPr lang="en-US" altLang="ko-KR" sz="1100" dirty="0" smtClean="0">
                <a:latin typeface="+mj-ea"/>
              </a:rPr>
              <a:t>92</a:t>
            </a:r>
            <a:r>
              <a:rPr lang="en-US" altLang="ko-KR" sz="1100" dirty="0">
                <a:latin typeface="+mj-ea"/>
              </a:rPr>
              <a:t>㏈ (±20)</a:t>
            </a:r>
            <a:r>
              <a:rPr lang="ko-KR" altLang="en-US" sz="1100" dirty="0" smtClean="0">
                <a:latin typeface="+mj-ea"/>
              </a:rPr>
              <a:t> </a:t>
            </a:r>
            <a:endParaRPr lang="en-US" altLang="ko-KR" sz="1100" dirty="0">
              <a:latin typeface="+mj-ea"/>
            </a:endParaRPr>
          </a:p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>
                <a:latin typeface="+mj-ea"/>
              </a:rPr>
              <a:t>주파수범위		</a:t>
            </a:r>
            <a:r>
              <a:rPr lang="en-US" altLang="ko-KR" sz="1100" dirty="0" smtClean="0">
                <a:latin typeface="+mj-ea"/>
              </a:rPr>
              <a:t>	</a:t>
            </a:r>
            <a:r>
              <a:rPr lang="ko-KR" altLang="en-US" sz="1100" dirty="0">
                <a:latin typeface="+mj-ea"/>
              </a:rPr>
              <a:t>	</a:t>
            </a:r>
            <a:r>
              <a:rPr lang="en-US" altLang="ko-KR" sz="1100" dirty="0">
                <a:latin typeface="+mj-ea"/>
              </a:rPr>
              <a:t>: 150㎐</a:t>
            </a:r>
            <a:r>
              <a:rPr lang="en-US" altLang="ko-KR" sz="1100" dirty="0" smtClean="0">
                <a:latin typeface="+mj-ea"/>
              </a:rPr>
              <a:t>~</a:t>
            </a:r>
            <a:r>
              <a:rPr lang="en-US" altLang="ko-KR" sz="1100" dirty="0" smtClean="0">
                <a:latin typeface="+mj-ea"/>
              </a:rPr>
              <a:t>12k㎐ </a:t>
            </a:r>
            <a:r>
              <a:rPr lang="en-US" altLang="ko-KR" sz="1100" dirty="0">
                <a:latin typeface="+mj-ea"/>
              </a:rPr>
              <a:t>(±20)</a:t>
            </a:r>
            <a:endParaRPr lang="en-US" altLang="ko-KR" sz="1100" dirty="0">
              <a:latin typeface="+mj-ea"/>
            </a:endParaRPr>
          </a:p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 err="1">
                <a:latin typeface="+mj-ea"/>
              </a:rPr>
              <a:t>임피던스</a:t>
            </a:r>
            <a:r>
              <a:rPr lang="ko-KR" altLang="en-US" sz="1100" dirty="0">
                <a:latin typeface="+mj-ea"/>
              </a:rPr>
              <a:t>		</a:t>
            </a:r>
            <a:r>
              <a:rPr lang="en-US" altLang="ko-KR" sz="1100" dirty="0" smtClean="0">
                <a:latin typeface="+mj-ea"/>
              </a:rPr>
              <a:t>	</a:t>
            </a:r>
            <a:r>
              <a:rPr lang="ko-KR" altLang="en-US" sz="1100" dirty="0">
                <a:latin typeface="+mj-ea"/>
              </a:rPr>
              <a:t>	</a:t>
            </a:r>
            <a:r>
              <a:rPr lang="en-US" altLang="ko-KR" sz="1100" dirty="0">
                <a:latin typeface="+mj-ea"/>
              </a:rPr>
              <a:t>: 4Ω</a:t>
            </a:r>
            <a:r>
              <a:rPr lang="en-US" altLang="ko-KR" sz="1100" dirty="0"/>
              <a:t> </a:t>
            </a:r>
            <a:r>
              <a:rPr lang="en-US" altLang="ko-KR" sz="1100" dirty="0"/>
              <a:t>(±20)</a:t>
            </a:r>
            <a:endParaRPr lang="en-US" altLang="ko-KR" sz="1100" dirty="0"/>
          </a:p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>
                <a:latin typeface="+mj-ea"/>
              </a:rPr>
              <a:t>외형규격</a:t>
            </a:r>
            <a:r>
              <a:rPr lang="en-US" altLang="ko-KR" sz="1100" dirty="0">
                <a:latin typeface="+mj-ea"/>
              </a:rPr>
              <a:t>(W x H x D)</a:t>
            </a:r>
            <a:r>
              <a:rPr lang="en-US" altLang="ko-KR" sz="1100" dirty="0"/>
              <a:t>mm</a:t>
            </a:r>
            <a:r>
              <a:rPr lang="en-US" altLang="ko-KR" sz="1100" dirty="0">
                <a:latin typeface="+mj-ea"/>
              </a:rPr>
              <a:t>		: 346 x 124 x </a:t>
            </a:r>
            <a:r>
              <a:rPr lang="en-US" altLang="ko-KR" sz="1100" dirty="0">
                <a:latin typeface="+mj-ea"/>
              </a:rPr>
              <a:t>346 (±20)</a:t>
            </a:r>
            <a:r>
              <a:rPr lang="en-US" altLang="ko-KR" sz="1100" dirty="0" smtClean="0"/>
              <a:t> </a:t>
            </a:r>
            <a:endParaRPr lang="en-US" altLang="ko-KR" sz="1100" dirty="0"/>
          </a:p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>
                <a:latin typeface="+mj-ea"/>
              </a:rPr>
              <a:t>무게			</a:t>
            </a:r>
            <a:r>
              <a:rPr lang="en-US" altLang="ko-KR" sz="1100" dirty="0" smtClean="0">
                <a:latin typeface="+mj-ea"/>
              </a:rPr>
              <a:t>		: </a:t>
            </a:r>
            <a:r>
              <a:rPr lang="en-US" altLang="ko-KR" sz="1100" dirty="0">
                <a:latin typeface="+mj-ea"/>
              </a:rPr>
              <a:t>3.8㎏</a:t>
            </a:r>
            <a:r>
              <a:rPr lang="en-US" altLang="ko-KR" sz="1100" dirty="0"/>
              <a:t> </a:t>
            </a:r>
            <a:r>
              <a:rPr lang="en-US" altLang="ko-KR" sz="1100" dirty="0"/>
              <a:t>(±20)</a:t>
            </a:r>
            <a:endParaRPr lang="en-US" altLang="ko-KR" sz="1100" dirty="0"/>
          </a:p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>
                <a:latin typeface="+mj-ea"/>
              </a:rPr>
              <a:t>종류</a:t>
            </a:r>
            <a:r>
              <a:rPr lang="en-US" altLang="ko-KR" sz="1100" dirty="0">
                <a:latin typeface="+mj-ea"/>
              </a:rPr>
              <a:t>		</a:t>
            </a:r>
            <a:r>
              <a:rPr lang="en-US" altLang="ko-KR" sz="1100" dirty="0" smtClean="0">
                <a:latin typeface="+mj-ea"/>
              </a:rPr>
              <a:t>		</a:t>
            </a:r>
            <a:r>
              <a:rPr lang="en-US" altLang="ko-KR" sz="1100" dirty="0">
                <a:latin typeface="+mj-ea"/>
              </a:rPr>
              <a:t>	: </a:t>
            </a:r>
            <a:r>
              <a:rPr lang="en-US" altLang="ko-KR" sz="1100" dirty="0"/>
              <a:t>PA</a:t>
            </a:r>
            <a:r>
              <a:rPr lang="ko-KR" altLang="en-US" sz="1100" dirty="0" err="1"/>
              <a:t>용스피커</a:t>
            </a:r>
            <a:endParaRPr lang="ko-KR" altLang="en-US" sz="1100" dirty="0"/>
          </a:p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>
                <a:latin typeface="+mj-ea"/>
              </a:rPr>
              <a:t>형태</a:t>
            </a:r>
            <a:r>
              <a:rPr lang="en-US" altLang="ko-KR" sz="1100" dirty="0">
                <a:latin typeface="+mj-ea"/>
              </a:rPr>
              <a:t>			</a:t>
            </a:r>
            <a:r>
              <a:rPr lang="en-US" altLang="ko-KR" sz="1100" dirty="0" smtClean="0">
                <a:latin typeface="+mj-ea"/>
              </a:rPr>
              <a:t>		: </a:t>
            </a:r>
            <a:r>
              <a:rPr lang="en-US" altLang="ko-KR" sz="1100" dirty="0"/>
              <a:t>Ceiling</a:t>
            </a:r>
            <a:r>
              <a:rPr lang="ko-KR" altLang="en-US" sz="1100" dirty="0"/>
              <a:t>형</a:t>
            </a:r>
            <a:endParaRPr lang="en-US" altLang="ko-KR" sz="1100" dirty="0"/>
          </a:p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>
                <a:latin typeface="+mj-ea"/>
              </a:rPr>
              <a:t>색상</a:t>
            </a:r>
            <a:r>
              <a:rPr lang="en-US" altLang="ko-KR" sz="1100" dirty="0">
                <a:latin typeface="+mj-ea"/>
              </a:rPr>
              <a:t>			</a:t>
            </a:r>
            <a:r>
              <a:rPr lang="en-US" altLang="ko-KR" sz="1100" dirty="0" smtClean="0">
                <a:latin typeface="+mj-ea"/>
              </a:rPr>
              <a:t>		: </a:t>
            </a:r>
            <a:r>
              <a:rPr lang="en-US" altLang="ko-KR" sz="1100" dirty="0"/>
              <a:t>WHITE</a:t>
            </a:r>
          </a:p>
          <a:p>
            <a:pPr marL="172800" indent="-172800">
              <a:spcBef>
                <a:spcPts val="264"/>
              </a:spcBef>
              <a:defRPr/>
            </a:pPr>
            <a:endParaRPr lang="en-US" altLang="ko-KR" sz="1100" dirty="0">
              <a:latin typeface="+mj-ea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2947602" cy="79252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>
                <a:latin typeface="+mj-ea"/>
              </a:rPr>
              <a:t>실내 </a:t>
            </a:r>
            <a:r>
              <a:rPr lang="ko-KR" altLang="en-US" sz="1100" dirty="0" err="1">
                <a:latin typeface="+mj-ea"/>
              </a:rPr>
              <a:t>천정형</a:t>
            </a:r>
            <a:r>
              <a:rPr lang="ko-KR" altLang="en-US" sz="1100" dirty="0">
                <a:latin typeface="+mj-ea"/>
              </a:rPr>
              <a:t> </a:t>
            </a:r>
            <a:r>
              <a:rPr lang="ko-KR" altLang="en-US" sz="1100" dirty="0" err="1">
                <a:latin typeface="+mj-ea"/>
              </a:rPr>
              <a:t>컬럼</a:t>
            </a:r>
            <a:r>
              <a:rPr lang="ko-KR" altLang="en-US" sz="1100" dirty="0">
                <a:latin typeface="+mj-ea"/>
              </a:rPr>
              <a:t> 스피커</a:t>
            </a:r>
            <a:endParaRPr lang="en-US" altLang="ko-KR" sz="1100" dirty="0">
              <a:latin typeface="+mj-ea"/>
            </a:endParaRPr>
          </a:p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>
                <a:latin typeface="+mj-ea"/>
              </a:rPr>
              <a:t>개별 </a:t>
            </a:r>
            <a:r>
              <a:rPr lang="en-US" altLang="ko-KR" sz="1100" dirty="0">
                <a:latin typeface="+mj-ea"/>
              </a:rPr>
              <a:t>4</a:t>
            </a:r>
            <a:r>
              <a:rPr lang="ko-KR" altLang="en-US" sz="1100" dirty="0">
                <a:latin typeface="+mj-ea"/>
              </a:rPr>
              <a:t>각 방사 드라이버를 통한 균일한 청음</a:t>
            </a:r>
            <a:endParaRPr lang="en-US" altLang="ko-KR" sz="1100" dirty="0">
              <a:latin typeface="+mj-ea"/>
            </a:endParaRPr>
          </a:p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 err="1">
                <a:latin typeface="+mj-ea"/>
              </a:rPr>
              <a:t>반사음이</a:t>
            </a:r>
            <a:r>
              <a:rPr lang="ko-KR" altLang="en-US" sz="1100" dirty="0">
                <a:latin typeface="+mj-ea"/>
              </a:rPr>
              <a:t> 없이 소리 전달</a:t>
            </a:r>
            <a:endParaRPr lang="en-US" altLang="ko-KR" sz="1100" dirty="0">
              <a:latin typeface="+mj-ea"/>
            </a:endParaRPr>
          </a:p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>
                <a:latin typeface="+mj-ea"/>
              </a:rPr>
              <a:t>천정의 높이에 따라 송출 청음 지역 넓어짐</a:t>
            </a:r>
          </a:p>
        </p:txBody>
      </p:sp>
      <p:pic>
        <p:nvPicPr>
          <p:cNvPr id="9" name="내용 개체 틀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293" b="19335"/>
          <a:stretch/>
        </p:blipFill>
        <p:spPr>
          <a:xfrm>
            <a:off x="1884762" y="1308100"/>
            <a:ext cx="3319480" cy="2037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109</TotalTime>
  <Words>27</Words>
  <Application>Microsoft Office PowerPoint</Application>
  <PresentationFormat>A4 용지(210x297mm)</PresentationFormat>
  <Paragraphs>15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35</cp:revision>
  <dcterms:created xsi:type="dcterms:W3CDTF">2025-08-29T06:58:03Z</dcterms:created>
  <dcterms:modified xsi:type="dcterms:W3CDTF">2026-01-05T08:03:04Z</dcterms:modified>
</cp:coreProperties>
</file>