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158" y="-18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426353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DLW115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279437" y="411795"/>
            <a:ext cx="292599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LINE </a:t>
            </a:r>
            <a:r>
              <a:rPr lang="en-US" altLang="ko-KR" b="1">
                <a:solidFill>
                  <a:schemeClr val="bg1"/>
                </a:solidFill>
              </a:rPr>
              <a:t>ARRAY </a:t>
            </a:r>
            <a:r>
              <a:rPr lang="en-US" altLang="ko-KR" b="1" smtClean="0">
                <a:solidFill>
                  <a:schemeClr val="bg1"/>
                </a:solidFill>
              </a:rPr>
              <a:t>SUB WOOFER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850413" cy="120802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 fontAlgn="base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정격출력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	: 500W</a:t>
            </a:r>
          </a:p>
          <a:p>
            <a:pPr marL="171450" indent="-171450" fontAlgn="base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음압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: </a:t>
            </a:r>
            <a:r>
              <a:rPr lang="en-US" altLang="ko-KR" sz="1100" dirty="0"/>
              <a:t>97dB (±20) </a:t>
            </a:r>
            <a:endParaRPr lang="en-US" altLang="ko-KR" sz="1100" dirty="0"/>
          </a:p>
          <a:p>
            <a:pPr marL="171450" indent="-171450" fontAlgn="base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임피던스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8</a:t>
            </a:r>
            <a:r>
              <a:rPr lang="el-GR" altLang="ko-KR" sz="1100" dirty="0"/>
              <a:t>Ω</a:t>
            </a:r>
            <a:r>
              <a:rPr lang="en-US" altLang="ko-KR" sz="1100" dirty="0"/>
              <a:t> </a:t>
            </a:r>
            <a:r>
              <a:rPr lang="en-US" altLang="ko-KR" sz="1100" dirty="0"/>
              <a:t>(±20)</a:t>
            </a:r>
            <a:endParaRPr lang="en-US" altLang="ko-KR" sz="1100" dirty="0"/>
          </a:p>
          <a:p>
            <a:pPr marL="171450" indent="-171450" fontAlgn="base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주파수범위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 smtClean="0"/>
              <a:t>35</a:t>
            </a:r>
            <a:r>
              <a:rPr lang="en-US" altLang="ko-KR" sz="1100" dirty="0" smtClean="0"/>
              <a:t>~3kHz </a:t>
            </a:r>
            <a:r>
              <a:rPr lang="en-US" altLang="ko-KR" sz="1100" dirty="0"/>
              <a:t>(±20)</a:t>
            </a:r>
            <a:endParaRPr lang="ko-KR" altLang="en-US" sz="1100" dirty="0"/>
          </a:p>
          <a:p>
            <a:pPr marL="171450" indent="-171450" fontAlgn="base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 규격</a:t>
            </a:r>
            <a:r>
              <a:rPr lang="en-US" altLang="ko-KR" sz="1100" dirty="0"/>
              <a:t>(W x H x D)mm		: 660 x 600 x 790 </a:t>
            </a:r>
            <a:r>
              <a:rPr lang="en-US" altLang="ko-KR" sz="1100" dirty="0"/>
              <a:t>(±20) </a:t>
            </a:r>
            <a:endParaRPr lang="ko-KR" altLang="en-US" sz="1100" dirty="0"/>
          </a:p>
          <a:p>
            <a:pPr marL="171450" indent="-171450" fontAlgn="base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 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56</a:t>
            </a:r>
            <a:r>
              <a:rPr lang="ko-KR" altLang="en-US" sz="1100" dirty="0"/>
              <a:t>㎏</a:t>
            </a:r>
            <a:r>
              <a:rPr lang="en-US" altLang="ko-KR" sz="1100" dirty="0"/>
              <a:t> </a:t>
            </a:r>
            <a:r>
              <a:rPr lang="en-US" altLang="ko-KR" sz="1100" dirty="0"/>
              <a:t>(±20) </a:t>
            </a:r>
            <a:endParaRPr lang="en-US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2359620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싱글</a:t>
            </a:r>
            <a:r>
              <a:rPr lang="ko-KR" altLang="en-US" sz="1100" dirty="0"/>
              <a:t> </a:t>
            </a:r>
            <a:r>
              <a:rPr lang="en-US" altLang="ko-KR" sz="1100" dirty="0"/>
              <a:t>15</a:t>
            </a:r>
            <a:r>
              <a:rPr lang="ko-KR" altLang="en-US" sz="1100" dirty="0"/>
              <a:t>인치 </a:t>
            </a:r>
            <a:r>
              <a:rPr lang="en-US" altLang="ko-KR" sz="1100" dirty="0"/>
              <a:t> </a:t>
            </a:r>
            <a:r>
              <a:rPr lang="ko-KR" altLang="en-US" sz="1100" dirty="0" err="1"/>
              <a:t>라인어레이</a:t>
            </a:r>
            <a:r>
              <a:rPr lang="ko-KR" altLang="en-US" sz="1100" dirty="0"/>
              <a:t> </a:t>
            </a:r>
            <a:r>
              <a:rPr lang="ko-KR" altLang="en-US" sz="1100" dirty="0" err="1"/>
              <a:t>서브우퍼</a:t>
            </a:r>
            <a:endParaRPr lang="ko-KR" altLang="en-US" sz="1100" dirty="0"/>
          </a:p>
        </p:txBody>
      </p:sp>
      <p:pic>
        <p:nvPicPr>
          <p:cNvPr id="8" name="내용 개체 틀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18" b="11260"/>
          <a:stretch/>
        </p:blipFill>
        <p:spPr>
          <a:xfrm>
            <a:off x="2076007" y="1048377"/>
            <a:ext cx="3025478" cy="2312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521</TotalTime>
  <Words>11</Words>
  <Application>Microsoft Office PowerPoint</Application>
  <PresentationFormat>A4 용지(210x297mm)</PresentationFormat>
  <Paragraphs>9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136</cp:revision>
  <dcterms:created xsi:type="dcterms:W3CDTF">2025-08-29T06:58:03Z</dcterms:created>
  <dcterms:modified xsi:type="dcterms:W3CDTF">2026-01-05T08:05:52Z</dcterms:modified>
</cp:coreProperties>
</file>