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2635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DLW151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85653" y="411795"/>
            <a:ext cx="29259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LINE ARRAY </a:t>
            </a:r>
            <a:r>
              <a:rPr lang="en-US" altLang="ko-KR" b="1" dirty="0" smtClean="0">
                <a:solidFill>
                  <a:schemeClr val="bg1"/>
                </a:solidFill>
              </a:rPr>
              <a:t>SUB WOOFER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700W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</a:t>
            </a:r>
            <a:r>
              <a:rPr lang="en-US" altLang="ko-KR" sz="1100" smtClean="0"/>
              <a:t>: </a:t>
            </a:r>
            <a:r>
              <a:rPr lang="en-US" altLang="ko-KR" sz="1100" smtClean="0"/>
              <a:t>96</a:t>
            </a:r>
            <a:r>
              <a:rPr lang="en-US" altLang="ko-KR" sz="1100" smtClean="0"/>
              <a:t>dB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</a:t>
            </a:r>
            <a:r>
              <a:rPr lang="el-GR" altLang="ko-KR" sz="1100" dirty="0"/>
              <a:t>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35</a:t>
            </a:r>
            <a:r>
              <a:rPr lang="en-US" altLang="ko-KR" sz="1100" dirty="0" smtClean="0"/>
              <a:t>Hz-3kHz </a:t>
            </a:r>
            <a:r>
              <a:rPr lang="en-US" altLang="ko-KR" sz="1100" dirty="0"/>
              <a:t>(±20)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625 x 530 x 535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라인어레이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서브우퍼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44kg 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패시브스피커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지향각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무지향성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8281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듀얼</a:t>
            </a:r>
            <a:r>
              <a:rPr lang="ko-KR" altLang="en-US" sz="1100" dirty="0"/>
              <a:t> </a:t>
            </a:r>
            <a:r>
              <a:rPr lang="en-US" altLang="ko-KR" sz="1100" dirty="0"/>
              <a:t>15</a:t>
            </a:r>
            <a:r>
              <a:rPr lang="ko-KR" altLang="en-US" sz="1100" dirty="0"/>
              <a:t>인치 </a:t>
            </a:r>
            <a:r>
              <a:rPr lang="ko-KR" altLang="en-US" sz="1100" dirty="0" err="1"/>
              <a:t>라인어레이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서브우퍼</a:t>
            </a:r>
            <a:r>
              <a:rPr lang="ko-KR" altLang="en-US" sz="1100" dirty="0"/>
              <a:t> 스피커</a:t>
            </a:r>
          </a:p>
        </p:txBody>
      </p:sp>
      <p:pic>
        <p:nvPicPr>
          <p:cNvPr id="8" name="내용 개체 틀 2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10" b="11358"/>
          <a:stretch/>
        </p:blipFill>
        <p:spPr>
          <a:xfrm>
            <a:off x="2326172" y="1103922"/>
            <a:ext cx="2808261" cy="2149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</TotalTime>
  <Words>12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129</cp:revision>
  <dcterms:created xsi:type="dcterms:W3CDTF">2025-08-29T06:58:03Z</dcterms:created>
  <dcterms:modified xsi:type="dcterms:W3CDTF">2026-01-05T08:04:23Z</dcterms:modified>
</cp:coreProperties>
</file>