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68351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DMC010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61444" y="423519"/>
            <a:ext cx="254691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MIC EXTENSION CORD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234860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크기</a:t>
            </a:r>
            <a:r>
              <a:rPr lang="en-US" altLang="ko-KR" sz="1100" dirty="0"/>
              <a:t>(</a:t>
            </a:r>
            <a:r>
              <a:rPr lang="ko-KR" altLang="en-US" sz="1100" dirty="0"/>
              <a:t>길이</a:t>
            </a:r>
            <a:r>
              <a:rPr lang="en-US" altLang="ko-KR" sz="1100" dirty="0"/>
              <a:t>)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10m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XLR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케이블종류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마이크케이블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0.4kg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11889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마이크 케이블 </a:t>
            </a:r>
            <a:endParaRPr lang="ko-KR" altLang="en-US" sz="1100" dirty="0"/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68" b="16716"/>
          <a:stretch/>
        </p:blipFill>
        <p:spPr>
          <a:xfrm>
            <a:off x="2012522" y="1297243"/>
            <a:ext cx="3108117" cy="1961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10</Words>
  <Application>Microsoft Office PowerPoint</Application>
  <PresentationFormat>A4 용지(210x297mm)</PresentationFormat>
  <Paragraphs>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73</cp:revision>
  <dcterms:created xsi:type="dcterms:W3CDTF">2025-08-29T06:58:03Z</dcterms:created>
  <dcterms:modified xsi:type="dcterms:W3CDTF">2025-12-30T00:21:02Z</dcterms:modified>
</cp:coreProperties>
</file>