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68351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DMC020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61444" y="423519"/>
            <a:ext cx="254691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MIC EXTENSION CORD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234860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		</a:t>
            </a:r>
            <a:r>
              <a:rPr lang="en-US" altLang="ko-KR" sz="1100" dirty="0" smtClean="0"/>
              <a:t>	: </a:t>
            </a:r>
            <a:r>
              <a:rPr lang="en-US" altLang="ko-KR" sz="1100" dirty="0" smtClean="0"/>
              <a:t>20</a:t>
            </a:r>
            <a:r>
              <a:rPr lang="en-US" altLang="ko-KR" sz="1100" dirty="0" smtClean="0"/>
              <a:t>m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마이크케이블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</a:t>
            </a:r>
            <a:r>
              <a:rPr lang="en-US" altLang="ko-KR" sz="1100" smtClean="0"/>
              <a:t>: </a:t>
            </a:r>
            <a:r>
              <a:rPr lang="en-US" altLang="ko-KR" sz="1100" smtClean="0"/>
              <a:t>0.7Kg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11889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마이크 케이블 </a:t>
            </a:r>
          </a:p>
        </p:txBody>
      </p:sp>
      <p:pic>
        <p:nvPicPr>
          <p:cNvPr id="8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32" b="14781"/>
          <a:stretch/>
        </p:blipFill>
        <p:spPr>
          <a:xfrm>
            <a:off x="1972488" y="1241676"/>
            <a:ext cx="3314620" cy="2137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10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74</cp:revision>
  <dcterms:created xsi:type="dcterms:W3CDTF">2025-08-29T06:58:03Z</dcterms:created>
  <dcterms:modified xsi:type="dcterms:W3CDTF">2025-12-30T00:21:49Z</dcterms:modified>
</cp:coreProperties>
</file>