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68351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DMC100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3167" y="423519"/>
            <a:ext cx="122469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MIC</a:t>
            </a:r>
            <a:r>
              <a:rPr lang="en-US" altLang="ko-KR" b="1" dirty="0" smtClean="0">
                <a:solidFill>
                  <a:schemeClr val="bg1"/>
                </a:solidFill>
              </a:rPr>
              <a:t> </a:t>
            </a:r>
            <a:r>
              <a:rPr lang="en-US" altLang="ko-KR" b="1" dirty="0" smtClean="0">
                <a:solidFill>
                  <a:schemeClr val="bg1"/>
                </a:solidFill>
              </a:rPr>
              <a:t>CABLE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34860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100m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XLR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마이크케이블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4.2kg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384995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마이크 케이블	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2 Core Shield Line</a:t>
            </a:r>
            <a:endParaRPr lang="en-US" altLang="ko-KR" sz="1100" dirty="0"/>
          </a:p>
        </p:txBody>
      </p:sp>
      <p:pic>
        <p:nvPicPr>
          <p:cNvPr id="9" name="내용 개체 틀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40" b="21378"/>
          <a:stretch/>
        </p:blipFill>
        <p:spPr>
          <a:xfrm>
            <a:off x="1849268" y="1213592"/>
            <a:ext cx="3531624" cy="214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9</Words>
  <Application>Microsoft Office PowerPoint</Application>
  <PresentationFormat>A4 용지(210x297mm)</PresentationFormat>
  <Paragraphs>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84</cp:revision>
  <dcterms:created xsi:type="dcterms:W3CDTF">2025-08-29T06:58:03Z</dcterms:created>
  <dcterms:modified xsi:type="dcterms:W3CDTF">2025-12-30T00:31:03Z</dcterms:modified>
</cp:coreProperties>
</file>