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58" y="-1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442703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DMS208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85653" y="411795"/>
            <a:ext cx="218348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MONITOR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00720" cy="18312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250W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en-US" altLang="ko-KR" sz="1100" dirty="0"/>
              <a:t>98dB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l-GR" altLang="ko-KR" sz="1100" dirty="0"/>
              <a:t>8Ω</a:t>
            </a:r>
            <a:r>
              <a:rPr lang="en-US" altLang="ko-KR" sz="1100" dirty="0"/>
              <a:t>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 smtClean="0"/>
              <a:t>70</a:t>
            </a:r>
            <a:r>
              <a:rPr lang="en-US" altLang="ko-KR" sz="1100" dirty="0"/>
              <a:t>Hz-18kHz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360 x 250 x 350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2Way full range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/>
              <a:t>11kg </a:t>
            </a:r>
            <a:r>
              <a:rPr lang="en-US" altLang="ko-KR" sz="110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패시브모니터스피커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지향각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90° x 90°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94604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100" dirty="0"/>
              <a:t>2Way </a:t>
            </a:r>
            <a:r>
              <a:rPr lang="ko-KR" altLang="en-US" sz="1100" dirty="0" err="1"/>
              <a:t>패시브</a:t>
            </a:r>
            <a:r>
              <a:rPr lang="ko-KR" altLang="en-US" sz="1100" dirty="0"/>
              <a:t> 모니터 스피커</a:t>
            </a:r>
          </a:p>
        </p:txBody>
      </p:sp>
      <p:pic>
        <p:nvPicPr>
          <p:cNvPr id="9" name="내용 개체 틀 1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89" b="17859"/>
          <a:stretch/>
        </p:blipFill>
        <p:spPr>
          <a:xfrm>
            <a:off x="1579545" y="1124437"/>
            <a:ext cx="3889574" cy="2324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516</TotalTime>
  <Words>8</Words>
  <Application>Microsoft Office PowerPoint</Application>
  <PresentationFormat>A4 용지(210x297mm)</PresentationFormat>
  <Paragraphs>12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130</cp:revision>
  <dcterms:created xsi:type="dcterms:W3CDTF">2025-08-29T06:58:03Z</dcterms:created>
  <dcterms:modified xsi:type="dcterms:W3CDTF">2026-01-05T07:59:40Z</dcterms:modified>
</cp:coreProperties>
</file>