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43701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DPA151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249721" y="423519"/>
            <a:ext cx="252094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DIGITAL PA AMPLIFIER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598742" cy="28700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500W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랙타입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신호대잡음비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85dB </a:t>
            </a:r>
            <a:r>
              <a:rPr lang="ko-KR" altLang="en-US" sz="1100" dirty="0"/>
              <a:t>이상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임력임피던스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22k</a:t>
            </a:r>
            <a:r>
              <a:rPr lang="el-GR" altLang="ko-KR" sz="1100" dirty="0"/>
              <a:t>Ω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사용전압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AC 220V, DC 24V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8kg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D)mm		: 482 x 44 x 350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전고조파의율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0.5%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PA </a:t>
            </a:r>
            <a:r>
              <a:rPr lang="ko-KR" altLang="en-US" sz="1100" dirty="0"/>
              <a:t>디지털파워앰프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입력단자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XLR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주파수응답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60Hz~20kHz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입력감도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0dBu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소비전력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400W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보호회로내장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010440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과부하 또는 스피커 라인 쇼트 보호회로 내장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DC </a:t>
            </a:r>
            <a:r>
              <a:rPr lang="ko-KR" altLang="en-US" sz="1100" dirty="0"/>
              <a:t>전압 보정 및 온도 상승 보호회로 내장</a:t>
            </a:r>
            <a:endParaRPr lang="ko-KR" altLang="en-US" sz="1100" dirty="0"/>
          </a:p>
        </p:txBody>
      </p:sp>
      <p:pic>
        <p:nvPicPr>
          <p:cNvPr id="9" name="내용 개체 틀 1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025" b="43791"/>
          <a:stretch/>
        </p:blipFill>
        <p:spPr>
          <a:xfrm>
            <a:off x="1268750" y="2080824"/>
            <a:ext cx="4753322" cy="579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</TotalTime>
  <Words>20</Words>
  <Application>Microsoft Office PowerPoint</Application>
  <PresentationFormat>A4 용지(210x297mm)</PresentationFormat>
  <Paragraphs>18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55</cp:revision>
  <dcterms:created xsi:type="dcterms:W3CDTF">2025-08-29T06:58:03Z</dcterms:created>
  <dcterms:modified xsi:type="dcterms:W3CDTF">2025-12-29T08:15:38Z</dcterms:modified>
</cp:coreProperties>
</file>