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482" y="-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="" xmlns:a16="http://schemas.microsoft.com/office/drawing/2014/main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="" xmlns:a16="http://schemas.microsoft.com/office/drawing/2014/main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343701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DPA181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A706ABDD-5714-A56A-4820-19C5D569E601}"/>
              </a:ext>
            </a:extLst>
          </p:cNvPr>
          <p:cNvSpPr txBox="1"/>
          <p:nvPr/>
        </p:nvSpPr>
        <p:spPr>
          <a:xfrm>
            <a:off x="2249721" y="423519"/>
            <a:ext cx="2520947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DIGITAL PA AMPLIFIER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598742" cy="287001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정격출력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8</a:t>
            </a:r>
            <a:r>
              <a:rPr lang="en-US" altLang="ko-KR" sz="1100" dirty="0" smtClean="0"/>
              <a:t>00W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형태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ko-KR" altLang="en-US" sz="1100" dirty="0" err="1"/>
              <a:t>랙타입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신호대잡음비</a:t>
            </a:r>
            <a:r>
              <a:rPr lang="en-US" altLang="ko-KR" sz="1100" dirty="0"/>
              <a:t>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85dB </a:t>
            </a:r>
            <a:r>
              <a:rPr lang="ko-KR" altLang="en-US" sz="1100" dirty="0"/>
              <a:t>이상</a:t>
            </a:r>
            <a:endParaRPr lang="en-US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임력임피던스</a:t>
            </a:r>
            <a:r>
              <a:rPr lang="en-US" altLang="ko-KR" sz="1100" dirty="0"/>
              <a:t>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22k</a:t>
            </a:r>
            <a:r>
              <a:rPr lang="el-GR" altLang="ko-KR" sz="1100" dirty="0"/>
              <a:t>Ω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사용전압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AC 220V, DC 24V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8kg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외형규격</a:t>
            </a:r>
            <a:r>
              <a:rPr lang="en-US" altLang="ko-KR" sz="1100" dirty="0"/>
              <a:t>(W x H x D)mm		: 482 x </a:t>
            </a:r>
            <a:r>
              <a:rPr lang="en-US" altLang="ko-KR" sz="1100" dirty="0" smtClean="0"/>
              <a:t>88</a:t>
            </a:r>
            <a:r>
              <a:rPr lang="en-US" altLang="ko-KR" sz="1100" dirty="0" smtClean="0"/>
              <a:t> </a:t>
            </a:r>
            <a:r>
              <a:rPr lang="en-US" altLang="ko-KR" sz="1100" dirty="0"/>
              <a:t>x 350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전고조파의율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0.5%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종류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PA </a:t>
            </a:r>
            <a:r>
              <a:rPr lang="ko-KR" altLang="en-US" sz="1100" dirty="0"/>
              <a:t>디지털파워앰프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입력단자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XLR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주파수응답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60Hz~20kHz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입력감도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0dBu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소비전력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7</a:t>
            </a:r>
            <a:r>
              <a:rPr lang="en-US" altLang="ko-KR" sz="1100" dirty="0" smtClean="0"/>
              <a:t>00W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옵션</a:t>
            </a:r>
            <a:r>
              <a:rPr lang="en-US" altLang="ko-KR" sz="1100" dirty="0"/>
              <a:t>/</a:t>
            </a:r>
            <a:r>
              <a:rPr lang="ko-KR" altLang="en-US" sz="1100" dirty="0"/>
              <a:t>기타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ko-KR" altLang="en-US" sz="1100" dirty="0"/>
              <a:t>보호회로내장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3010440" cy="37702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과부하 또는 스피커 라인 쇼트 보호회로 내장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en-US" altLang="ko-KR" sz="1100" dirty="0"/>
              <a:t>DC </a:t>
            </a:r>
            <a:r>
              <a:rPr lang="ko-KR" altLang="en-US" sz="1100" dirty="0"/>
              <a:t>전압 보정 및 온도 상승 보호회로 내장</a:t>
            </a:r>
          </a:p>
        </p:txBody>
      </p:sp>
      <p:pic>
        <p:nvPicPr>
          <p:cNvPr id="8" name="내용 개체 틀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3704" b="44006"/>
          <a:stretch/>
        </p:blipFill>
        <p:spPr>
          <a:xfrm>
            <a:off x="1157449" y="2146299"/>
            <a:ext cx="4753322" cy="584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125</TotalTime>
  <Words>20</Words>
  <Application>Microsoft Office PowerPoint</Application>
  <PresentationFormat>A4 용지(210x297mm)</PresentationFormat>
  <Paragraphs>18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56</cp:revision>
  <dcterms:created xsi:type="dcterms:W3CDTF">2025-08-29T06:58:03Z</dcterms:created>
  <dcterms:modified xsi:type="dcterms:W3CDTF">2025-12-29T08:16:41Z</dcterms:modified>
</cp:coreProperties>
</file>