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158" y="-18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17668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DPS208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185653" y="411795"/>
            <a:ext cx="179036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2 WAY SPEAKER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800720" cy="183127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정격출력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250W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음압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94dB </a:t>
            </a:r>
            <a:r>
              <a:rPr lang="en-US" altLang="ko-KR" sz="1100" dirty="0"/>
              <a:t>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임피던스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l-GR" altLang="ko-KR" sz="1100" dirty="0"/>
              <a:t>8Ω</a:t>
            </a:r>
            <a:r>
              <a:rPr lang="en-US" altLang="ko-KR" sz="1100" dirty="0"/>
              <a:t> </a:t>
            </a:r>
            <a:r>
              <a:rPr lang="en-US" altLang="ko-KR" sz="1100" dirty="0"/>
              <a:t>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주파수범위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68Hz-16000Hz </a:t>
            </a:r>
            <a:r>
              <a:rPr lang="en-US" altLang="ko-KR" sz="1100" dirty="0"/>
              <a:t>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(W x H x D)mm		: 275 x 483 x 280 </a:t>
            </a:r>
            <a:r>
              <a:rPr lang="en-US" altLang="ko-KR" sz="1100" dirty="0"/>
              <a:t>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2Way full range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/>
              <a:t>12kg </a:t>
            </a:r>
            <a:r>
              <a:rPr lang="en-US" altLang="ko-KR" sz="1100"/>
              <a:t>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 err="1"/>
              <a:t>패시브스피커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지향각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: 90</a:t>
            </a:r>
            <a:r>
              <a:rPr lang="en-US" altLang="ko-KR" sz="1100" dirty="0"/>
              <a:t>° x 60°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2426946" cy="37702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2Way </a:t>
            </a:r>
            <a:r>
              <a:rPr lang="ko-KR" altLang="en-US" sz="1100" dirty="0" err="1"/>
              <a:t>패시브</a:t>
            </a:r>
            <a:r>
              <a:rPr lang="ko-KR" altLang="en-US" sz="1100" dirty="0"/>
              <a:t> 스피커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홀컵</a:t>
            </a:r>
            <a:r>
              <a:rPr lang="ko-KR" altLang="en-US" sz="1100" dirty="0"/>
              <a:t> 내장</a:t>
            </a:r>
            <a:r>
              <a:rPr lang="en-US" altLang="ko-KR" sz="1100" dirty="0"/>
              <a:t>, </a:t>
            </a:r>
            <a:r>
              <a:rPr lang="ko-KR" altLang="en-US" sz="1100" dirty="0"/>
              <a:t>모니터스피커 적용 가능 </a:t>
            </a:r>
          </a:p>
        </p:txBody>
      </p:sp>
      <p:pic>
        <p:nvPicPr>
          <p:cNvPr id="8" name="내용 개체 틀 1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016" b="7359"/>
          <a:stretch/>
        </p:blipFill>
        <p:spPr>
          <a:xfrm>
            <a:off x="2242130" y="1020935"/>
            <a:ext cx="2795205" cy="2365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507</TotalTime>
  <Words>14</Words>
  <Application>Microsoft Office PowerPoint</Application>
  <PresentationFormat>A4 용지(210x297mm)</PresentationFormat>
  <Paragraphs>13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123</cp:revision>
  <dcterms:created xsi:type="dcterms:W3CDTF">2025-08-29T06:58:03Z</dcterms:created>
  <dcterms:modified xsi:type="dcterms:W3CDTF">2026-01-05T08:29:50Z</dcterms:modified>
</cp:coreProperties>
</file>