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1766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DPS210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85653" y="411795"/>
            <a:ext cx="179036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2 WAY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0720" cy="18312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250W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90dB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l-GR" altLang="ko-KR" sz="1100" dirty="0"/>
              <a:t>8Ω</a:t>
            </a:r>
            <a:r>
              <a:rPr lang="en-US" altLang="ko-KR" sz="1100"/>
              <a:t> </a:t>
            </a:r>
            <a:r>
              <a:rPr lang="en-US" altLang="ko-KR" sz="110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n-US" altLang="ko-KR" sz="1100" dirty="0"/>
              <a:t>84Hz-17000Hz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330 x 618 x 320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2Way full range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18kg </a:t>
            </a:r>
            <a:r>
              <a:rPr lang="en-US" altLang="ko-KR" sz="1100" dirty="0"/>
              <a:t>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패시브스피커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지향각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90° x 60°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426946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2Way </a:t>
            </a:r>
            <a:r>
              <a:rPr lang="ko-KR" altLang="en-US" sz="1100" dirty="0" err="1"/>
              <a:t>패시브</a:t>
            </a:r>
            <a:r>
              <a:rPr lang="ko-KR" altLang="en-US" sz="1100" dirty="0"/>
              <a:t> 스피커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홀컵</a:t>
            </a:r>
            <a:r>
              <a:rPr lang="ko-KR" altLang="en-US" sz="1100" dirty="0"/>
              <a:t> 내장</a:t>
            </a:r>
            <a:r>
              <a:rPr lang="en-US" altLang="ko-KR" sz="1100" dirty="0"/>
              <a:t>, </a:t>
            </a:r>
            <a:r>
              <a:rPr lang="ko-KR" altLang="en-US" sz="1100" dirty="0"/>
              <a:t>모니터스피커 적용 가능 </a:t>
            </a:r>
          </a:p>
        </p:txBody>
      </p:sp>
      <p:pic>
        <p:nvPicPr>
          <p:cNvPr id="8" name="내용 개체 틀 1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16" b="7359"/>
          <a:stretch/>
        </p:blipFill>
        <p:spPr>
          <a:xfrm>
            <a:off x="2242130" y="1020935"/>
            <a:ext cx="2795205" cy="2365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507</TotalTime>
  <Words>14</Words>
  <Application>Microsoft Office PowerPoint</Application>
  <PresentationFormat>A4 용지(210x297mm)</PresentationFormat>
  <Paragraphs>13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125</cp:revision>
  <dcterms:created xsi:type="dcterms:W3CDTF">2025-08-29T06:58:03Z</dcterms:created>
  <dcterms:modified xsi:type="dcterms:W3CDTF">2026-01-05T08:30:08Z</dcterms:modified>
</cp:coreProperties>
</file>