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DPS215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17903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2 WAY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10338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90dB</a:t>
            </a:r>
            <a:r>
              <a:rPr lang="ko-KR" altLang="en-US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57Hz-18000Hz (±20) 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462 x 800 x 460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/>
              <a:t>32kg </a:t>
            </a:r>
            <a:r>
              <a:rPr lang="en-US" altLang="ko-KR" sz="110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90° x 60°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2694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2Way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홀컵</a:t>
            </a:r>
            <a:r>
              <a:rPr lang="ko-KR" altLang="en-US" sz="1100" dirty="0"/>
              <a:t> 내장</a:t>
            </a:r>
            <a:r>
              <a:rPr lang="en-US" altLang="ko-KR" sz="1100" dirty="0"/>
              <a:t>, </a:t>
            </a:r>
            <a:r>
              <a:rPr lang="ko-KR" altLang="en-US" sz="1100" dirty="0"/>
              <a:t>모니터스피커 적용 가능 </a:t>
            </a:r>
          </a:p>
        </p:txBody>
      </p:sp>
      <p:pic>
        <p:nvPicPr>
          <p:cNvPr id="9" name="내용 개체 틀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3" b="6825"/>
          <a:stretch/>
        </p:blipFill>
        <p:spPr>
          <a:xfrm>
            <a:off x="2091869" y="945692"/>
            <a:ext cx="2862362" cy="248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14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126</cp:revision>
  <dcterms:created xsi:type="dcterms:W3CDTF">2025-08-29T06:58:03Z</dcterms:created>
  <dcterms:modified xsi:type="dcterms:W3CDTF">2026-01-05T08:31:11Z</dcterms:modified>
</cp:coreProperties>
</file>