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DRD300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5663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BLANK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1190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132 x 400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서랍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스틸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7.5kg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6074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각종 기기를 수납하여 </a:t>
            </a:r>
            <a:r>
              <a:rPr lang="ko-KR" altLang="en-US" sz="1100" dirty="0" err="1"/>
              <a:t>랙에</a:t>
            </a:r>
            <a:r>
              <a:rPr lang="ko-KR" altLang="en-US" sz="1100" dirty="0"/>
              <a:t> 고정시키는 서랍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75" b="37295"/>
          <a:stretch/>
        </p:blipFill>
        <p:spPr>
          <a:xfrm>
            <a:off x="1397053" y="1866898"/>
            <a:ext cx="4556637" cy="109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10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69</cp:revision>
  <dcterms:created xsi:type="dcterms:W3CDTF">2025-08-29T06:58:03Z</dcterms:created>
  <dcterms:modified xsi:type="dcterms:W3CDTF">2025-12-26T06:49:44Z</dcterms:modified>
</cp:coreProperties>
</file>