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DRT200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5663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BLANK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4246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88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선반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랙장착형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스틸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0.4kg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0610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DVD </a:t>
            </a:r>
            <a:r>
              <a:rPr lang="ko-KR" altLang="en-US" sz="1100" dirty="0"/>
              <a:t>등 장비를 </a:t>
            </a:r>
            <a:r>
              <a:rPr lang="ko-KR" altLang="en-US" sz="1100" dirty="0" err="1"/>
              <a:t>실장하기</a:t>
            </a:r>
            <a:r>
              <a:rPr lang="ko-KR" altLang="en-US" sz="1100" dirty="0"/>
              <a:t> 위한 선반</a:t>
            </a:r>
            <a:endParaRPr lang="ko-KR" altLang="en-US" sz="1100" dirty="0"/>
          </a:p>
        </p:txBody>
      </p:sp>
      <p:pic>
        <p:nvPicPr>
          <p:cNvPr id="9" name="내용 개체 틀 4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88" b="37864"/>
          <a:stretch/>
        </p:blipFill>
        <p:spPr>
          <a:xfrm>
            <a:off x="1189762" y="1985095"/>
            <a:ext cx="4971220" cy="88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10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70</cp:revision>
  <dcterms:created xsi:type="dcterms:W3CDTF">2025-08-29T06:58:03Z</dcterms:created>
  <dcterms:modified xsi:type="dcterms:W3CDTF">2025-12-26T06:50:43Z</dcterms:modified>
</cp:coreProperties>
</file>