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2568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DSB000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55991" y="423518"/>
            <a:ext cx="20836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</a:t>
            </a:r>
            <a:r>
              <a:rPr lang="en-US" altLang="ko-KR" b="1" dirty="0" smtClean="0">
                <a:solidFill>
                  <a:schemeClr val="bg1"/>
                </a:solidFill>
              </a:rPr>
              <a:t>BRACKET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625993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허용하중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1,500kg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ko-KR" altLang="en-US" sz="1100" dirty="0"/>
              <a:t>가로 </a:t>
            </a:r>
            <a:r>
              <a:rPr lang="en-US" altLang="ko-KR" sz="1100" dirty="0"/>
              <a:t>x </a:t>
            </a:r>
            <a:r>
              <a:rPr lang="ko-KR" altLang="en-US" sz="1100" dirty="0"/>
              <a:t>세로</a:t>
            </a:r>
            <a:r>
              <a:rPr lang="en-US" altLang="ko-KR" sz="1100" dirty="0"/>
              <a:t>)mm	: 615 x 1,000 x 1,000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스피커플라잉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벽부형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40102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스피커 전용 </a:t>
            </a:r>
            <a:r>
              <a:rPr lang="ko-KR" altLang="en-US" sz="1100" dirty="0" err="1"/>
              <a:t>브래킷</a:t>
            </a:r>
            <a:endParaRPr lang="ko-KR" altLang="en-US" sz="1100" dirty="0"/>
          </a:p>
        </p:txBody>
      </p:sp>
      <p:pic>
        <p:nvPicPr>
          <p:cNvPr id="9" name="내용 개체 틀 9" descr="사다리, 계단, 디자인이(가) 표시된 사진&#10;&#10;자동 생성된 설명">
            <a:extLst>
              <a:ext uri="{FF2B5EF4-FFF2-40B4-BE49-F238E27FC236}">
                <a16:creationId xmlns="" xmlns:a16="http://schemas.microsoft.com/office/drawing/2014/main" id="{742AF621-BDC1-FEE6-1A79-7F155A3E03E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53" t="1877" r="4462" b="3082"/>
          <a:stretch/>
        </p:blipFill>
        <p:spPr>
          <a:xfrm>
            <a:off x="2811822" y="1199051"/>
            <a:ext cx="1973293" cy="200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502</TotalTime>
  <Words>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114</cp:revision>
  <dcterms:created xsi:type="dcterms:W3CDTF">2025-08-29T06:58:03Z</dcterms:created>
  <dcterms:modified xsi:type="dcterms:W3CDTF">2025-12-29T06:57:53Z</dcterms:modified>
</cp:coreProperties>
</file>