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DSB001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07190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1.3kg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230 x 180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좌우</a:t>
            </a:r>
            <a:r>
              <a:rPr lang="en-US" altLang="ko-KR" sz="1100" dirty="0"/>
              <a:t>/</a:t>
            </a:r>
            <a:r>
              <a:rPr lang="ko-KR" altLang="en-US" sz="1100" dirty="0"/>
              <a:t>상하 각도조정가능</a:t>
            </a:r>
            <a:r>
              <a:rPr lang="en-US" altLang="ko-KR" sz="1100" dirty="0"/>
              <a:t>, </a:t>
            </a:r>
            <a:r>
              <a:rPr lang="ko-KR" altLang="en-US" sz="1100" dirty="0"/>
              <a:t>스피커 </a:t>
            </a:r>
            <a:r>
              <a:rPr lang="ko-KR" altLang="en-US" sz="1100" dirty="0" err="1"/>
              <a:t>홀컵</a:t>
            </a:r>
            <a:r>
              <a:rPr lang="ko-KR" altLang="en-US" sz="1100" dirty="0"/>
              <a:t> 전용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벽부형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010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8" name="내용 개체 틀 7" descr="공구이(가) 표시된 사진&#10;&#10;자동 생성된 설명">
            <a:extLst>
              <a:ext uri="{FF2B5EF4-FFF2-40B4-BE49-F238E27FC236}">
                <a16:creationId xmlns:a16="http://schemas.microsoft.com/office/drawing/2014/main" xmlns="" id="{6A9FB469-F585-A967-1666-08A53B318F2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2" t="30358" r="10596" b="32961"/>
          <a:stretch/>
        </p:blipFill>
        <p:spPr>
          <a:xfrm>
            <a:off x="2354624" y="1290609"/>
            <a:ext cx="3005352" cy="18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106</cp:revision>
  <dcterms:created xsi:type="dcterms:W3CDTF">2025-08-29T06:58:03Z</dcterms:created>
  <dcterms:modified xsi:type="dcterms:W3CDTF">2025-12-29T06:37:17Z</dcterms:modified>
</cp:coreProperties>
</file>