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DSB002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507190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1.99kg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 		: 221 x 350 x 225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좌우</a:t>
            </a:r>
            <a:r>
              <a:rPr lang="en-US" altLang="ko-KR" sz="1100" dirty="0"/>
              <a:t>/</a:t>
            </a:r>
            <a:r>
              <a:rPr lang="ko-KR" altLang="en-US" sz="1100" dirty="0"/>
              <a:t>상하 각도조정가능</a:t>
            </a:r>
            <a:r>
              <a:rPr lang="en-US" altLang="ko-KR" sz="1100" dirty="0"/>
              <a:t>, </a:t>
            </a:r>
            <a:r>
              <a:rPr lang="ko-KR" altLang="en-US" sz="1100" dirty="0"/>
              <a:t>스피커 </a:t>
            </a:r>
            <a:r>
              <a:rPr lang="ko-KR" altLang="en-US" sz="1100" dirty="0" err="1"/>
              <a:t>홀컵</a:t>
            </a:r>
            <a:r>
              <a:rPr lang="ko-KR" altLang="en-US" sz="1100" dirty="0"/>
              <a:t> 전용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벽부형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40102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13" b="22973"/>
          <a:stretch/>
        </p:blipFill>
        <p:spPr>
          <a:xfrm>
            <a:off x="1981895" y="1362109"/>
            <a:ext cx="3457526" cy="177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104</cp:revision>
  <dcterms:created xsi:type="dcterms:W3CDTF">2025-08-29T06:58:03Z</dcterms:created>
  <dcterms:modified xsi:type="dcterms:W3CDTF">2025-12-29T06:31:38Z</dcterms:modified>
</cp:coreProperties>
</file>